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media1.mp4" ContentType="video/unknown"/>
  <Override PartName="/ppt/media/media2.mp4" ContentType="video/unknown"/>
  <Override PartName="/ppt/media/image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17" name="Image"/>
          <p:cNvSpPr/>
          <p:nvPr>
            <p:ph type="pic" idx="13"/>
          </p:nvPr>
        </p:nvSpPr>
        <p:spPr>
          <a:xfrm>
            <a:off x="-1" y="-1"/>
            <a:ext cx="24384001" cy="13716001"/>
          </a:xfrm>
          <a:prstGeom prst="rect">
            <a:avLst/>
          </a:prstGeom>
        </p:spPr>
        <p:txBody>
          <a:bodyPr lIns="91439" tIns="45719" rIns="91439" bIns="45719" anchor="t">
            <a:noAutofit/>
          </a:bodyPr>
          <a:lstStyle/>
          <a:p>
            <a:pP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 name="Title Text"/>
          <p:cNvSpPr txBox="1"/>
          <p:nvPr>
            <p:ph type="title"/>
          </p:nvPr>
        </p:nvSpPr>
        <p:spPr>
          <a:xfrm>
            <a:off x="914400" y="9920274"/>
            <a:ext cx="15544800" cy="2926081"/>
          </a:xfrm>
          <a:prstGeom prst="rect">
            <a:avLst/>
          </a:prstGeom>
        </p:spPr>
        <p:txBody>
          <a:bodyPr lIns="91439" tIns="91439" rIns="91439" bIns="91439"/>
          <a:lstStyle>
            <a:lvl1pPr algn="r" defTabSz="1828800">
              <a:lnSpc>
                <a:spcPct val="80000"/>
              </a:lnSpc>
              <a:defRPr cap="all" spc="400" sz="10000">
                <a:solidFill>
                  <a:srgbClr val="0D0D0D"/>
                </a:solidFill>
                <a:latin typeface="Tw Cen MT Condensed"/>
                <a:ea typeface="Tw Cen MT Condensed"/>
                <a:cs typeface="Tw Cen MT Condensed"/>
                <a:sym typeface="Tw Cen MT Condensed"/>
              </a:defRPr>
            </a:lvl1pPr>
          </a:lstStyle>
          <a:p>
            <a:pPr/>
            <a:r>
              <a:t>Title Text</a:t>
            </a:r>
          </a:p>
        </p:txBody>
      </p:sp>
      <p:sp>
        <p:nvSpPr>
          <p:cNvPr id="126" name="Body Level One…"/>
          <p:cNvSpPr txBox="1"/>
          <p:nvPr>
            <p:ph type="body" sz="quarter" idx="1"/>
          </p:nvPr>
        </p:nvSpPr>
        <p:spPr>
          <a:xfrm>
            <a:off x="17221200" y="9920274"/>
            <a:ext cx="6400800" cy="2926081"/>
          </a:xfrm>
          <a:prstGeom prst="rect">
            <a:avLst/>
          </a:prstGeom>
        </p:spPr>
        <p:txBody>
          <a:bodyPr lIns="91439" tIns="91439" rIns="91439" bIns="91439"/>
          <a:lstStyle>
            <a:lvl1pPr marL="0" indent="0" defTabSz="1828800">
              <a:spcBef>
                <a:spcPts val="400"/>
              </a:spcBef>
              <a:buSzTx/>
              <a:buNone/>
              <a:defRPr sz="3600">
                <a:solidFill>
                  <a:srgbClr val="0D0D0D"/>
                </a:solidFill>
                <a:latin typeface="Tw Cen MT"/>
                <a:ea typeface="Tw Cen MT"/>
                <a:cs typeface="Tw Cen MT"/>
                <a:sym typeface="Tw Cen MT"/>
              </a:defRPr>
            </a:lvl1pPr>
            <a:lvl2pPr marL="0" indent="457200" defTabSz="1828800">
              <a:spcBef>
                <a:spcPts val="400"/>
              </a:spcBef>
              <a:buSzTx/>
              <a:buNone/>
              <a:defRPr sz="3600">
                <a:solidFill>
                  <a:srgbClr val="0D0D0D"/>
                </a:solidFill>
                <a:latin typeface="Tw Cen MT"/>
                <a:ea typeface="Tw Cen MT"/>
                <a:cs typeface="Tw Cen MT"/>
                <a:sym typeface="Tw Cen MT"/>
              </a:defRPr>
            </a:lvl2pPr>
            <a:lvl3pPr marL="0" indent="914400" defTabSz="1828800">
              <a:spcBef>
                <a:spcPts val="400"/>
              </a:spcBef>
              <a:buSzTx/>
              <a:buNone/>
              <a:defRPr sz="3600">
                <a:solidFill>
                  <a:srgbClr val="0D0D0D"/>
                </a:solidFill>
                <a:latin typeface="Tw Cen MT"/>
                <a:ea typeface="Tw Cen MT"/>
                <a:cs typeface="Tw Cen MT"/>
                <a:sym typeface="Tw Cen MT"/>
              </a:defRPr>
            </a:lvl3pPr>
            <a:lvl4pPr marL="0" indent="1371600" defTabSz="1828800">
              <a:spcBef>
                <a:spcPts val="400"/>
              </a:spcBef>
              <a:buSzTx/>
              <a:buNone/>
              <a:defRPr sz="3600">
                <a:solidFill>
                  <a:srgbClr val="0D0D0D"/>
                </a:solidFill>
                <a:latin typeface="Tw Cen MT"/>
                <a:ea typeface="Tw Cen MT"/>
                <a:cs typeface="Tw Cen MT"/>
                <a:sym typeface="Tw Cen MT"/>
              </a:defRPr>
            </a:lvl4pPr>
            <a:lvl5pPr marL="0" indent="1828800" defTabSz="1828800">
              <a:spcBef>
                <a:spcPts val="400"/>
              </a:spcBef>
              <a:buSzTx/>
              <a:buNone/>
              <a:defRPr sz="3600">
                <a:solidFill>
                  <a:srgbClr val="0D0D0D"/>
                </a:solidFill>
                <a:latin typeface="Tw Cen MT"/>
                <a:ea typeface="Tw Cen MT"/>
                <a:cs typeface="Tw Cen MT"/>
                <a:sym typeface="Tw Cen MT"/>
              </a:defRPr>
            </a:lvl5pPr>
          </a:lstStyle>
          <a:p>
            <a:pPr/>
            <a:r>
              <a:t>Body Level One</a:t>
            </a:r>
          </a:p>
          <a:p>
            <a:pPr lvl="1"/>
            <a:r>
              <a:t>Body Level Two</a:t>
            </a:r>
          </a:p>
          <a:p>
            <a:pPr lvl="2"/>
            <a:r>
              <a:t>Body Level Three</a:t>
            </a:r>
          </a:p>
          <a:p>
            <a:pPr lvl="3"/>
            <a:r>
              <a:t>Body Level Four</a:t>
            </a:r>
          </a:p>
          <a:p>
            <a:pPr lvl="4"/>
            <a:r>
              <a:t>Body Level Five</a:t>
            </a:r>
          </a:p>
        </p:txBody>
      </p:sp>
      <p:sp>
        <p:nvSpPr>
          <p:cNvPr id="127" name="Straight Connector 7"/>
          <p:cNvSpPr/>
          <p:nvPr/>
        </p:nvSpPr>
        <p:spPr>
          <a:xfrm flipV="1">
            <a:off x="16773686" y="10528211"/>
            <a:ext cx="1" cy="1828801"/>
          </a:xfrm>
          <a:prstGeom prst="line">
            <a:avLst/>
          </a:prstGeom>
          <a:ln w="38100">
            <a:solidFill>
              <a:srgbClr val="1482AC"/>
            </a:solidFill>
          </a:ln>
        </p:spPr>
        <p:txBody>
          <a:bodyPr tIns="91439" bIns="91439"/>
          <a:lstStyle/>
          <a:p>
            <a:pPr algn="l" defTabSz="914400">
              <a:defRPr sz="3600">
                <a:latin typeface="Tw Cen MT"/>
                <a:ea typeface="Tw Cen MT"/>
                <a:cs typeface="Tw Cen MT"/>
                <a:sym typeface="Tw Cen MT"/>
              </a:defRPr>
            </a:pPr>
          </a:p>
        </p:txBody>
      </p:sp>
      <p:sp>
        <p:nvSpPr>
          <p:cNvPr id="128" name="Slide Number"/>
          <p:cNvSpPr txBox="1"/>
          <p:nvPr>
            <p:ph type="sldNum" sz="quarter" idx="2"/>
          </p:nvPr>
        </p:nvSpPr>
        <p:spPr>
          <a:xfrm>
            <a:off x="17475200" y="12344400"/>
            <a:ext cx="5689600" cy="736601"/>
          </a:xfrm>
          <a:prstGeom prst="rect">
            <a:avLst/>
          </a:prstGeom>
        </p:spPr>
        <p:txBody>
          <a:bodyPr lIns="91439" tIns="91439" rIns="91439" bIns="91439" anchor="ctr"/>
          <a:lstStyle>
            <a:lvl1pPr algn="l" defTabSz="914400">
              <a:defRPr sz="2000">
                <a:solidFill>
                  <a:srgbClr val="0D0D0D"/>
                </a:solidFill>
                <a:latin typeface="Tw Cen MT Condensed"/>
                <a:ea typeface="Tw Cen MT Condensed"/>
                <a:cs typeface="Tw Cen MT Condensed"/>
                <a:sym typeface="Tw Cen MT Condense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4488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1104900"/>
            <a:ext cx="10223500" cy="56134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Image"/>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Image"/>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1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hyperlink" Target="http://www.apple.com" TargetMode="External"/><Relationship Id="rId4" Type="http://schemas.openxmlformats.org/officeDocument/2006/relationships/image" Target="../media/image1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hyperlink" Target="https://personality-insights-livedemo.mybluemix.net/" TargetMode="External"/><Relationship Id="rId4" Type="http://schemas.openxmlformats.org/officeDocument/2006/relationships/image" Target="../media/image19.png"/><Relationship Id="rId5" Type="http://schemas.openxmlformats.org/officeDocument/2006/relationships/hyperlink" Target="http://bluemix.net" TargetMode="External"/><Relationship Id="rId6" Type="http://schemas.openxmlformats.org/officeDocument/2006/relationships/image" Target="../media/image2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2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hyperlink" Target="https://developers.google.com/chart/interactive/docs/gallery/sankey" TargetMode="External"/><Relationship Id="rId4" Type="http://schemas.openxmlformats.org/officeDocument/2006/relationships/image" Target="../media/image2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2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2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hyperlink" Target="https://moods.mybluemix.net" TargetMode="External"/><Relationship Id="rId4" Type="http://schemas.openxmlformats.org/officeDocument/2006/relationships/image" Target="../media/image2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29.png"/><Relationship Id="rId4" Type="http://schemas.openxmlformats.org/officeDocument/2006/relationships/hyperlink" Target="http://bluemix.net" TargetMode="External"/><Relationship Id="rId5" Type="http://schemas.openxmlformats.org/officeDocument/2006/relationships/hyperlink" Target="https://github.com/IBM-Bluemix/ziggy" TargetMode="External"/><Relationship Id="rId6" Type="http://schemas.openxmlformats.org/officeDocument/2006/relationships/hyperlink" Target="http://ziggy.mybluemix.net"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Title 1"/>
          <p:cNvSpPr txBox="1"/>
          <p:nvPr>
            <p:ph type="title"/>
          </p:nvPr>
        </p:nvSpPr>
        <p:spPr>
          <a:xfrm>
            <a:off x="914400" y="9920274"/>
            <a:ext cx="15544800" cy="2926081"/>
          </a:xfrm>
          <a:prstGeom prst="rect">
            <a:avLst/>
          </a:prstGeom>
        </p:spPr>
        <p:txBody>
          <a:bodyPr/>
          <a:lstStyle>
            <a:lvl1pPr defTabSz="1572768">
              <a:defRPr spc="343" sz="8600"/>
            </a:lvl1pPr>
          </a:lstStyle>
          <a:p>
            <a:pPr/>
            <a:r>
              <a:t>Natural Language AnALYSIS OF BOWIE PERSONAS</a:t>
            </a:r>
          </a:p>
        </p:txBody>
      </p:sp>
      <p:sp>
        <p:nvSpPr>
          <p:cNvPr id="138" name="Subtitle 2"/>
          <p:cNvSpPr txBox="1"/>
          <p:nvPr>
            <p:ph type="body" sz="quarter" idx="1"/>
          </p:nvPr>
        </p:nvSpPr>
        <p:spPr>
          <a:xfrm>
            <a:off x="17221200" y="9920274"/>
            <a:ext cx="6400800" cy="2926081"/>
          </a:xfrm>
          <a:prstGeom prst="rect">
            <a:avLst/>
          </a:prstGeom>
        </p:spPr>
        <p:txBody>
          <a:bodyPr/>
          <a:lstStyle/>
          <a:p>
            <a:pPr/>
            <a:r>
              <a:t>Anton McConville</a:t>
            </a:r>
          </a:p>
          <a:p>
            <a:pPr/>
            <a:r>
              <a:t>July 2017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3"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194"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195" name="pasted-image.pdf" descr="pasted-image.pdf"/>
          <p:cNvPicPr>
            <a:picLocks noChangeAspect="1"/>
          </p:cNvPicPr>
          <p:nvPr/>
        </p:nvPicPr>
        <p:blipFill>
          <a:blip r:embed="rId3">
            <a:extLst/>
          </a:blip>
          <a:stretch>
            <a:fillRect/>
          </a:stretch>
        </p:blipFill>
        <p:spPr>
          <a:xfrm>
            <a:off x="9012687" y="3880446"/>
            <a:ext cx="1800303" cy="5650308"/>
          </a:xfrm>
          <a:prstGeom prst="rect">
            <a:avLst/>
          </a:prstGeom>
          <a:ln w="12700">
            <a:miter lim="400000"/>
          </a:ln>
        </p:spPr>
      </p:pic>
      <p:pic>
        <p:nvPicPr>
          <p:cNvPr id="196" name="pasted-image.pdf" descr="pasted-image.pdf"/>
          <p:cNvPicPr>
            <a:picLocks noChangeAspect="1"/>
          </p:cNvPicPr>
          <p:nvPr/>
        </p:nvPicPr>
        <p:blipFill>
          <a:blip r:embed="rId4">
            <a:extLst/>
          </a:blip>
          <a:stretch>
            <a:fillRect/>
          </a:stretch>
        </p:blipFill>
        <p:spPr>
          <a:xfrm>
            <a:off x="11514149" y="3614629"/>
            <a:ext cx="1674179" cy="5902542"/>
          </a:xfrm>
          <a:prstGeom prst="rect">
            <a:avLst/>
          </a:prstGeom>
          <a:ln w="12700">
            <a:miter lim="400000"/>
          </a:ln>
        </p:spPr>
      </p:pic>
      <p:pic>
        <p:nvPicPr>
          <p:cNvPr id="197" name="pasted-image.pdf" descr="pasted-image.pdf"/>
          <p:cNvPicPr>
            <a:picLocks noChangeAspect="1"/>
          </p:cNvPicPr>
          <p:nvPr/>
        </p:nvPicPr>
        <p:blipFill>
          <a:blip r:embed="rId5">
            <a:extLst/>
          </a:blip>
          <a:stretch>
            <a:fillRect/>
          </a:stretch>
        </p:blipFill>
        <p:spPr>
          <a:xfrm>
            <a:off x="13889488" y="3825195"/>
            <a:ext cx="1481824" cy="5760810"/>
          </a:xfrm>
          <a:prstGeom prst="rect">
            <a:avLst/>
          </a:prstGeom>
          <a:ln w="12700">
            <a:miter lim="400000"/>
          </a:ln>
        </p:spPr>
      </p:pic>
      <p:sp>
        <p:nvSpPr>
          <p:cNvPr id="198"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0" advTm="0"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0"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201"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202" name="pasted-image.pdf" descr="pasted-image.pdf"/>
          <p:cNvPicPr>
            <a:picLocks noChangeAspect="1"/>
          </p:cNvPicPr>
          <p:nvPr/>
        </p:nvPicPr>
        <p:blipFill>
          <a:blip r:embed="rId3">
            <a:extLst/>
          </a:blip>
          <a:stretch>
            <a:fillRect/>
          </a:stretch>
        </p:blipFill>
        <p:spPr>
          <a:xfrm>
            <a:off x="7846672" y="3880446"/>
            <a:ext cx="1800302" cy="5650308"/>
          </a:xfrm>
          <a:prstGeom prst="rect">
            <a:avLst/>
          </a:prstGeom>
          <a:ln w="12700">
            <a:miter lim="400000"/>
          </a:ln>
        </p:spPr>
      </p:pic>
      <p:pic>
        <p:nvPicPr>
          <p:cNvPr id="203" name="pasted-image.pdf" descr="pasted-image.pdf"/>
          <p:cNvPicPr>
            <a:picLocks noChangeAspect="1"/>
          </p:cNvPicPr>
          <p:nvPr/>
        </p:nvPicPr>
        <p:blipFill>
          <a:blip r:embed="rId4">
            <a:extLst/>
          </a:blip>
          <a:stretch>
            <a:fillRect/>
          </a:stretch>
        </p:blipFill>
        <p:spPr>
          <a:xfrm>
            <a:off x="10348134" y="3614629"/>
            <a:ext cx="1674178" cy="5902542"/>
          </a:xfrm>
          <a:prstGeom prst="rect">
            <a:avLst/>
          </a:prstGeom>
          <a:ln w="12700">
            <a:miter lim="400000"/>
          </a:ln>
        </p:spPr>
      </p:pic>
      <p:pic>
        <p:nvPicPr>
          <p:cNvPr id="204" name="pasted-image.pdf" descr="pasted-image.pdf"/>
          <p:cNvPicPr>
            <a:picLocks noChangeAspect="1"/>
          </p:cNvPicPr>
          <p:nvPr/>
        </p:nvPicPr>
        <p:blipFill>
          <a:blip r:embed="rId5">
            <a:extLst/>
          </a:blip>
          <a:stretch>
            <a:fillRect/>
          </a:stretch>
        </p:blipFill>
        <p:spPr>
          <a:xfrm>
            <a:off x="12723472" y="3825195"/>
            <a:ext cx="1481825" cy="5760810"/>
          </a:xfrm>
          <a:prstGeom prst="rect">
            <a:avLst/>
          </a:prstGeom>
          <a:ln w="12700">
            <a:miter lim="400000"/>
          </a:ln>
        </p:spPr>
      </p:pic>
      <p:pic>
        <p:nvPicPr>
          <p:cNvPr id="205" name="pasted-image.pdf" descr="pasted-image.pdf"/>
          <p:cNvPicPr>
            <a:picLocks noChangeAspect="1"/>
          </p:cNvPicPr>
          <p:nvPr/>
        </p:nvPicPr>
        <p:blipFill>
          <a:blip r:embed="rId6">
            <a:extLst/>
          </a:blip>
          <a:stretch>
            <a:fillRect/>
          </a:stretch>
        </p:blipFill>
        <p:spPr>
          <a:xfrm>
            <a:off x="14906457" y="3824922"/>
            <a:ext cx="1630871" cy="5761356"/>
          </a:xfrm>
          <a:prstGeom prst="rect">
            <a:avLst/>
          </a:prstGeom>
          <a:ln w="12700">
            <a:miter lim="400000"/>
          </a:ln>
        </p:spPr>
      </p:pic>
      <p:sp>
        <p:nvSpPr>
          <p:cNvPr id="206"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0" advTm="0"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8"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209"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210" name="pasted-image.pdf" descr="pasted-image.pdf"/>
          <p:cNvPicPr>
            <a:picLocks noChangeAspect="1"/>
          </p:cNvPicPr>
          <p:nvPr/>
        </p:nvPicPr>
        <p:blipFill>
          <a:blip r:embed="rId3">
            <a:extLst/>
          </a:blip>
          <a:stretch>
            <a:fillRect/>
          </a:stretch>
        </p:blipFill>
        <p:spPr>
          <a:xfrm>
            <a:off x="6685729" y="3855046"/>
            <a:ext cx="1800303" cy="5650308"/>
          </a:xfrm>
          <a:prstGeom prst="rect">
            <a:avLst/>
          </a:prstGeom>
          <a:ln w="12700">
            <a:miter lim="400000"/>
          </a:ln>
        </p:spPr>
      </p:pic>
      <p:pic>
        <p:nvPicPr>
          <p:cNvPr id="211" name="pasted-image.pdf" descr="pasted-image.pdf"/>
          <p:cNvPicPr>
            <a:picLocks noChangeAspect="1"/>
          </p:cNvPicPr>
          <p:nvPr/>
        </p:nvPicPr>
        <p:blipFill>
          <a:blip r:embed="rId4">
            <a:extLst/>
          </a:blip>
          <a:stretch>
            <a:fillRect/>
          </a:stretch>
        </p:blipFill>
        <p:spPr>
          <a:xfrm>
            <a:off x="9187191" y="3589229"/>
            <a:ext cx="1674179" cy="5902542"/>
          </a:xfrm>
          <a:prstGeom prst="rect">
            <a:avLst/>
          </a:prstGeom>
          <a:ln w="12700">
            <a:miter lim="400000"/>
          </a:ln>
        </p:spPr>
      </p:pic>
      <p:pic>
        <p:nvPicPr>
          <p:cNvPr id="212" name="pasted-image.pdf" descr="pasted-image.pdf"/>
          <p:cNvPicPr>
            <a:picLocks noChangeAspect="1"/>
          </p:cNvPicPr>
          <p:nvPr/>
        </p:nvPicPr>
        <p:blipFill>
          <a:blip r:embed="rId5">
            <a:extLst/>
          </a:blip>
          <a:stretch>
            <a:fillRect/>
          </a:stretch>
        </p:blipFill>
        <p:spPr>
          <a:xfrm>
            <a:off x="11562530" y="3799795"/>
            <a:ext cx="1481824" cy="5760810"/>
          </a:xfrm>
          <a:prstGeom prst="rect">
            <a:avLst/>
          </a:prstGeom>
          <a:ln w="12700">
            <a:miter lim="400000"/>
          </a:ln>
        </p:spPr>
      </p:pic>
      <p:pic>
        <p:nvPicPr>
          <p:cNvPr id="213" name="pasted-image.pdf" descr="pasted-image.pdf"/>
          <p:cNvPicPr>
            <a:picLocks noChangeAspect="1"/>
          </p:cNvPicPr>
          <p:nvPr/>
        </p:nvPicPr>
        <p:blipFill>
          <a:blip r:embed="rId6">
            <a:extLst/>
          </a:blip>
          <a:stretch>
            <a:fillRect/>
          </a:stretch>
        </p:blipFill>
        <p:spPr>
          <a:xfrm>
            <a:off x="13745514" y="3799522"/>
            <a:ext cx="1630871" cy="5761356"/>
          </a:xfrm>
          <a:prstGeom prst="rect">
            <a:avLst/>
          </a:prstGeom>
          <a:ln w="12700">
            <a:miter lim="400000"/>
          </a:ln>
        </p:spPr>
      </p:pic>
      <p:pic>
        <p:nvPicPr>
          <p:cNvPr id="214" name="pasted-image.pdf" descr="pasted-image.pdf"/>
          <p:cNvPicPr>
            <a:picLocks noChangeAspect="1"/>
          </p:cNvPicPr>
          <p:nvPr/>
        </p:nvPicPr>
        <p:blipFill>
          <a:blip r:embed="rId7">
            <a:extLst/>
          </a:blip>
          <a:stretch>
            <a:fillRect/>
          </a:stretch>
        </p:blipFill>
        <p:spPr>
          <a:xfrm>
            <a:off x="16077547" y="3802424"/>
            <a:ext cx="1620724" cy="5755552"/>
          </a:xfrm>
          <a:prstGeom prst="rect">
            <a:avLst/>
          </a:prstGeom>
          <a:ln w="12700">
            <a:miter lim="400000"/>
          </a:ln>
        </p:spPr>
      </p:pic>
      <p:sp>
        <p:nvSpPr>
          <p:cNvPr id="215"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0" advTm="0"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7"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218"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219" name="pasted-image.pdf" descr="pasted-image.pdf"/>
          <p:cNvPicPr>
            <a:picLocks noChangeAspect="1"/>
          </p:cNvPicPr>
          <p:nvPr/>
        </p:nvPicPr>
        <p:blipFill>
          <a:blip r:embed="rId3">
            <a:extLst/>
          </a:blip>
          <a:stretch>
            <a:fillRect/>
          </a:stretch>
        </p:blipFill>
        <p:spPr>
          <a:xfrm>
            <a:off x="5444427" y="3855046"/>
            <a:ext cx="1800302" cy="5650308"/>
          </a:xfrm>
          <a:prstGeom prst="rect">
            <a:avLst/>
          </a:prstGeom>
          <a:ln w="12700">
            <a:miter lim="400000"/>
          </a:ln>
        </p:spPr>
      </p:pic>
      <p:pic>
        <p:nvPicPr>
          <p:cNvPr id="220" name="pasted-image.pdf" descr="pasted-image.pdf"/>
          <p:cNvPicPr>
            <a:picLocks noChangeAspect="1"/>
          </p:cNvPicPr>
          <p:nvPr/>
        </p:nvPicPr>
        <p:blipFill>
          <a:blip r:embed="rId4">
            <a:extLst/>
          </a:blip>
          <a:stretch>
            <a:fillRect/>
          </a:stretch>
        </p:blipFill>
        <p:spPr>
          <a:xfrm>
            <a:off x="7945889" y="3589229"/>
            <a:ext cx="1674178" cy="5902542"/>
          </a:xfrm>
          <a:prstGeom prst="rect">
            <a:avLst/>
          </a:prstGeom>
          <a:ln w="12700">
            <a:miter lim="400000"/>
          </a:ln>
        </p:spPr>
      </p:pic>
      <p:pic>
        <p:nvPicPr>
          <p:cNvPr id="221" name="pasted-image.pdf" descr="pasted-image.pdf"/>
          <p:cNvPicPr>
            <a:picLocks noChangeAspect="1"/>
          </p:cNvPicPr>
          <p:nvPr/>
        </p:nvPicPr>
        <p:blipFill>
          <a:blip r:embed="rId5">
            <a:extLst/>
          </a:blip>
          <a:stretch>
            <a:fillRect/>
          </a:stretch>
        </p:blipFill>
        <p:spPr>
          <a:xfrm>
            <a:off x="10321228" y="3799795"/>
            <a:ext cx="1481824" cy="5760810"/>
          </a:xfrm>
          <a:prstGeom prst="rect">
            <a:avLst/>
          </a:prstGeom>
          <a:ln w="12700">
            <a:miter lim="400000"/>
          </a:ln>
        </p:spPr>
      </p:pic>
      <p:pic>
        <p:nvPicPr>
          <p:cNvPr id="222" name="pasted-image.pdf" descr="pasted-image.pdf"/>
          <p:cNvPicPr>
            <a:picLocks noChangeAspect="1"/>
          </p:cNvPicPr>
          <p:nvPr/>
        </p:nvPicPr>
        <p:blipFill>
          <a:blip r:embed="rId6">
            <a:extLst/>
          </a:blip>
          <a:stretch>
            <a:fillRect/>
          </a:stretch>
        </p:blipFill>
        <p:spPr>
          <a:xfrm>
            <a:off x="12504211" y="3799522"/>
            <a:ext cx="1630872" cy="5761356"/>
          </a:xfrm>
          <a:prstGeom prst="rect">
            <a:avLst/>
          </a:prstGeom>
          <a:ln w="12700">
            <a:miter lim="400000"/>
          </a:ln>
        </p:spPr>
      </p:pic>
      <p:pic>
        <p:nvPicPr>
          <p:cNvPr id="223" name="pasted-image.pdf" descr="pasted-image.pdf"/>
          <p:cNvPicPr>
            <a:picLocks noChangeAspect="1"/>
          </p:cNvPicPr>
          <p:nvPr/>
        </p:nvPicPr>
        <p:blipFill>
          <a:blip r:embed="rId7">
            <a:extLst/>
          </a:blip>
          <a:stretch>
            <a:fillRect/>
          </a:stretch>
        </p:blipFill>
        <p:spPr>
          <a:xfrm>
            <a:off x="14836244" y="3802424"/>
            <a:ext cx="1620724" cy="5755552"/>
          </a:xfrm>
          <a:prstGeom prst="rect">
            <a:avLst/>
          </a:prstGeom>
          <a:ln w="12700">
            <a:miter lim="400000"/>
          </a:ln>
        </p:spPr>
      </p:pic>
      <p:pic>
        <p:nvPicPr>
          <p:cNvPr id="224" name="pasted-image.pdf" descr="pasted-image.pdf"/>
          <p:cNvPicPr>
            <a:picLocks noChangeAspect="1"/>
          </p:cNvPicPr>
          <p:nvPr/>
        </p:nvPicPr>
        <p:blipFill>
          <a:blip r:embed="rId8">
            <a:extLst/>
          </a:blip>
          <a:stretch>
            <a:fillRect/>
          </a:stretch>
        </p:blipFill>
        <p:spPr>
          <a:xfrm>
            <a:off x="17158130" y="3236671"/>
            <a:ext cx="1781443" cy="6328258"/>
          </a:xfrm>
          <a:prstGeom prst="rect">
            <a:avLst/>
          </a:prstGeom>
          <a:ln w="12700">
            <a:miter lim="400000"/>
          </a:ln>
        </p:spPr>
      </p:pic>
      <p:sp>
        <p:nvSpPr>
          <p:cNvPr id="225"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0" advTm="0"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7"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228"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229" name="pasted-image.pdf" descr="pasted-image.pdf"/>
          <p:cNvPicPr>
            <a:picLocks noChangeAspect="1"/>
          </p:cNvPicPr>
          <p:nvPr/>
        </p:nvPicPr>
        <p:blipFill>
          <a:blip r:embed="rId3">
            <a:extLst/>
          </a:blip>
          <a:stretch>
            <a:fillRect/>
          </a:stretch>
        </p:blipFill>
        <p:spPr>
          <a:xfrm>
            <a:off x="4271940" y="3804246"/>
            <a:ext cx="1800302" cy="5650308"/>
          </a:xfrm>
          <a:prstGeom prst="rect">
            <a:avLst/>
          </a:prstGeom>
          <a:ln w="12700">
            <a:miter lim="400000"/>
          </a:ln>
        </p:spPr>
      </p:pic>
      <p:pic>
        <p:nvPicPr>
          <p:cNvPr id="230" name="pasted-image.pdf" descr="pasted-image.pdf"/>
          <p:cNvPicPr>
            <a:picLocks noChangeAspect="1"/>
          </p:cNvPicPr>
          <p:nvPr/>
        </p:nvPicPr>
        <p:blipFill>
          <a:blip r:embed="rId4">
            <a:extLst/>
          </a:blip>
          <a:stretch>
            <a:fillRect/>
          </a:stretch>
        </p:blipFill>
        <p:spPr>
          <a:xfrm>
            <a:off x="6773402" y="3538429"/>
            <a:ext cx="1674178" cy="5902542"/>
          </a:xfrm>
          <a:prstGeom prst="rect">
            <a:avLst/>
          </a:prstGeom>
          <a:ln w="12700">
            <a:miter lim="400000"/>
          </a:ln>
        </p:spPr>
      </p:pic>
      <p:pic>
        <p:nvPicPr>
          <p:cNvPr id="231" name="pasted-image.pdf" descr="pasted-image.pdf"/>
          <p:cNvPicPr>
            <a:picLocks noChangeAspect="1"/>
          </p:cNvPicPr>
          <p:nvPr/>
        </p:nvPicPr>
        <p:blipFill>
          <a:blip r:embed="rId5">
            <a:extLst/>
          </a:blip>
          <a:stretch>
            <a:fillRect/>
          </a:stretch>
        </p:blipFill>
        <p:spPr>
          <a:xfrm>
            <a:off x="9148740" y="3748995"/>
            <a:ext cx="1481825" cy="5760810"/>
          </a:xfrm>
          <a:prstGeom prst="rect">
            <a:avLst/>
          </a:prstGeom>
          <a:ln w="12700">
            <a:miter lim="400000"/>
          </a:ln>
        </p:spPr>
      </p:pic>
      <p:pic>
        <p:nvPicPr>
          <p:cNvPr id="232" name="pasted-image.pdf" descr="pasted-image.pdf"/>
          <p:cNvPicPr>
            <a:picLocks noChangeAspect="1"/>
          </p:cNvPicPr>
          <p:nvPr/>
        </p:nvPicPr>
        <p:blipFill>
          <a:blip r:embed="rId6">
            <a:extLst/>
          </a:blip>
          <a:stretch>
            <a:fillRect/>
          </a:stretch>
        </p:blipFill>
        <p:spPr>
          <a:xfrm>
            <a:off x="11331724" y="3748722"/>
            <a:ext cx="1630872" cy="5761356"/>
          </a:xfrm>
          <a:prstGeom prst="rect">
            <a:avLst/>
          </a:prstGeom>
          <a:ln w="12700">
            <a:miter lim="400000"/>
          </a:ln>
        </p:spPr>
      </p:pic>
      <p:pic>
        <p:nvPicPr>
          <p:cNvPr id="233" name="pasted-image.pdf" descr="pasted-image.pdf"/>
          <p:cNvPicPr>
            <a:picLocks noChangeAspect="1"/>
          </p:cNvPicPr>
          <p:nvPr/>
        </p:nvPicPr>
        <p:blipFill>
          <a:blip r:embed="rId7">
            <a:extLst/>
          </a:blip>
          <a:stretch>
            <a:fillRect/>
          </a:stretch>
        </p:blipFill>
        <p:spPr>
          <a:xfrm>
            <a:off x="13663758" y="3751624"/>
            <a:ext cx="1620724" cy="5755552"/>
          </a:xfrm>
          <a:prstGeom prst="rect">
            <a:avLst/>
          </a:prstGeom>
          <a:ln w="12700">
            <a:miter lim="400000"/>
          </a:ln>
        </p:spPr>
      </p:pic>
      <p:pic>
        <p:nvPicPr>
          <p:cNvPr id="234" name="pasted-image.pdf" descr="pasted-image.pdf"/>
          <p:cNvPicPr>
            <a:picLocks noChangeAspect="1"/>
          </p:cNvPicPr>
          <p:nvPr/>
        </p:nvPicPr>
        <p:blipFill>
          <a:blip r:embed="rId8">
            <a:extLst/>
          </a:blip>
          <a:stretch>
            <a:fillRect/>
          </a:stretch>
        </p:blipFill>
        <p:spPr>
          <a:xfrm>
            <a:off x="15985644" y="3185871"/>
            <a:ext cx="1781443" cy="6328258"/>
          </a:xfrm>
          <a:prstGeom prst="rect">
            <a:avLst/>
          </a:prstGeom>
          <a:ln w="12700">
            <a:miter lim="400000"/>
          </a:ln>
        </p:spPr>
      </p:pic>
      <p:pic>
        <p:nvPicPr>
          <p:cNvPr id="235" name="pasted-image.pdf" descr="pasted-image.pdf"/>
          <p:cNvPicPr>
            <a:picLocks noChangeAspect="1"/>
          </p:cNvPicPr>
          <p:nvPr/>
        </p:nvPicPr>
        <p:blipFill>
          <a:blip r:embed="rId9">
            <a:extLst/>
          </a:blip>
          <a:stretch>
            <a:fillRect/>
          </a:stretch>
        </p:blipFill>
        <p:spPr>
          <a:xfrm>
            <a:off x="18468247" y="3705536"/>
            <a:ext cx="1643813" cy="5847728"/>
          </a:xfrm>
          <a:prstGeom prst="rect">
            <a:avLst/>
          </a:prstGeom>
          <a:ln w="12700">
            <a:miter lim="400000"/>
          </a:ln>
        </p:spPr>
      </p:pic>
      <p:sp>
        <p:nvSpPr>
          <p:cNvPr id="236"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0" advTm="0"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8"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239"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240" name="pasted-image.pdf" descr="pasted-image.pdf"/>
          <p:cNvPicPr>
            <a:picLocks noChangeAspect="1"/>
          </p:cNvPicPr>
          <p:nvPr/>
        </p:nvPicPr>
        <p:blipFill>
          <a:blip r:embed="rId3">
            <a:extLst/>
          </a:blip>
          <a:stretch>
            <a:fillRect/>
          </a:stretch>
        </p:blipFill>
        <p:spPr>
          <a:xfrm>
            <a:off x="3098355" y="3778846"/>
            <a:ext cx="1800302" cy="5650308"/>
          </a:xfrm>
          <a:prstGeom prst="rect">
            <a:avLst/>
          </a:prstGeom>
          <a:ln w="12700">
            <a:miter lim="400000"/>
          </a:ln>
        </p:spPr>
      </p:pic>
      <p:pic>
        <p:nvPicPr>
          <p:cNvPr id="241" name="pasted-image.pdf" descr="pasted-image.pdf"/>
          <p:cNvPicPr>
            <a:picLocks noChangeAspect="1"/>
          </p:cNvPicPr>
          <p:nvPr/>
        </p:nvPicPr>
        <p:blipFill>
          <a:blip r:embed="rId4">
            <a:extLst/>
          </a:blip>
          <a:stretch>
            <a:fillRect/>
          </a:stretch>
        </p:blipFill>
        <p:spPr>
          <a:xfrm>
            <a:off x="5599816" y="3513029"/>
            <a:ext cx="1674179" cy="5902542"/>
          </a:xfrm>
          <a:prstGeom prst="rect">
            <a:avLst/>
          </a:prstGeom>
          <a:ln w="12700">
            <a:miter lim="400000"/>
          </a:ln>
        </p:spPr>
      </p:pic>
      <p:pic>
        <p:nvPicPr>
          <p:cNvPr id="242" name="pasted-image.pdf" descr="pasted-image.pdf"/>
          <p:cNvPicPr>
            <a:picLocks noChangeAspect="1"/>
          </p:cNvPicPr>
          <p:nvPr/>
        </p:nvPicPr>
        <p:blipFill>
          <a:blip r:embed="rId5">
            <a:extLst/>
          </a:blip>
          <a:stretch>
            <a:fillRect/>
          </a:stretch>
        </p:blipFill>
        <p:spPr>
          <a:xfrm>
            <a:off x="7975155" y="3723595"/>
            <a:ext cx="1481825" cy="5760810"/>
          </a:xfrm>
          <a:prstGeom prst="rect">
            <a:avLst/>
          </a:prstGeom>
          <a:ln w="12700">
            <a:miter lim="400000"/>
          </a:ln>
        </p:spPr>
      </p:pic>
      <p:pic>
        <p:nvPicPr>
          <p:cNvPr id="243" name="pasted-image.pdf" descr="pasted-image.pdf"/>
          <p:cNvPicPr>
            <a:picLocks noChangeAspect="1"/>
          </p:cNvPicPr>
          <p:nvPr/>
        </p:nvPicPr>
        <p:blipFill>
          <a:blip r:embed="rId6">
            <a:extLst/>
          </a:blip>
          <a:stretch>
            <a:fillRect/>
          </a:stretch>
        </p:blipFill>
        <p:spPr>
          <a:xfrm>
            <a:off x="10158139" y="3723322"/>
            <a:ext cx="1630872" cy="5761356"/>
          </a:xfrm>
          <a:prstGeom prst="rect">
            <a:avLst/>
          </a:prstGeom>
          <a:ln w="12700">
            <a:miter lim="400000"/>
          </a:ln>
        </p:spPr>
      </p:pic>
      <p:pic>
        <p:nvPicPr>
          <p:cNvPr id="244" name="pasted-image.pdf" descr="pasted-image.pdf"/>
          <p:cNvPicPr>
            <a:picLocks noChangeAspect="1"/>
          </p:cNvPicPr>
          <p:nvPr/>
        </p:nvPicPr>
        <p:blipFill>
          <a:blip r:embed="rId7">
            <a:extLst/>
          </a:blip>
          <a:stretch>
            <a:fillRect/>
          </a:stretch>
        </p:blipFill>
        <p:spPr>
          <a:xfrm>
            <a:off x="12490173" y="3726224"/>
            <a:ext cx="1620724" cy="5755552"/>
          </a:xfrm>
          <a:prstGeom prst="rect">
            <a:avLst/>
          </a:prstGeom>
          <a:ln w="12700">
            <a:miter lim="400000"/>
          </a:ln>
        </p:spPr>
      </p:pic>
      <p:pic>
        <p:nvPicPr>
          <p:cNvPr id="245" name="pasted-image.pdf" descr="pasted-image.pdf"/>
          <p:cNvPicPr>
            <a:picLocks noChangeAspect="1"/>
          </p:cNvPicPr>
          <p:nvPr/>
        </p:nvPicPr>
        <p:blipFill>
          <a:blip r:embed="rId8">
            <a:extLst/>
          </a:blip>
          <a:stretch>
            <a:fillRect/>
          </a:stretch>
        </p:blipFill>
        <p:spPr>
          <a:xfrm>
            <a:off x="14812058" y="3160471"/>
            <a:ext cx="1781443" cy="6328258"/>
          </a:xfrm>
          <a:prstGeom prst="rect">
            <a:avLst/>
          </a:prstGeom>
          <a:ln w="12700">
            <a:miter lim="400000"/>
          </a:ln>
        </p:spPr>
      </p:pic>
      <p:pic>
        <p:nvPicPr>
          <p:cNvPr id="246" name="pasted-image.pdf" descr="pasted-image.pdf"/>
          <p:cNvPicPr>
            <a:picLocks noChangeAspect="1"/>
          </p:cNvPicPr>
          <p:nvPr/>
        </p:nvPicPr>
        <p:blipFill>
          <a:blip r:embed="rId9">
            <a:extLst/>
          </a:blip>
          <a:stretch>
            <a:fillRect/>
          </a:stretch>
        </p:blipFill>
        <p:spPr>
          <a:xfrm>
            <a:off x="17294662" y="3680136"/>
            <a:ext cx="1643813" cy="5847728"/>
          </a:xfrm>
          <a:prstGeom prst="rect">
            <a:avLst/>
          </a:prstGeom>
          <a:ln w="12700">
            <a:miter lim="400000"/>
          </a:ln>
        </p:spPr>
      </p:pic>
      <p:pic>
        <p:nvPicPr>
          <p:cNvPr id="247" name="pasted-image.pdf" descr="pasted-image.pdf"/>
          <p:cNvPicPr>
            <a:picLocks noChangeAspect="1"/>
          </p:cNvPicPr>
          <p:nvPr/>
        </p:nvPicPr>
        <p:blipFill>
          <a:blip r:embed="rId10">
            <a:extLst/>
          </a:blip>
          <a:stretch>
            <a:fillRect/>
          </a:stretch>
        </p:blipFill>
        <p:spPr>
          <a:xfrm>
            <a:off x="19639635" y="3714946"/>
            <a:ext cx="1646010" cy="5778108"/>
          </a:xfrm>
          <a:prstGeom prst="rect">
            <a:avLst/>
          </a:prstGeom>
          <a:ln w="12700">
            <a:miter lim="400000"/>
          </a:ln>
        </p:spPr>
      </p:pic>
      <p:sp>
        <p:nvSpPr>
          <p:cNvPr id="248"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0" advTm="0"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0"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251"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252" name="pasted-image.pdf" descr="pasted-image.pdf"/>
          <p:cNvPicPr>
            <a:picLocks noChangeAspect="1"/>
          </p:cNvPicPr>
          <p:nvPr/>
        </p:nvPicPr>
        <p:blipFill>
          <a:blip r:embed="rId3">
            <a:extLst/>
          </a:blip>
          <a:stretch>
            <a:fillRect/>
          </a:stretch>
        </p:blipFill>
        <p:spPr>
          <a:xfrm>
            <a:off x="1928923" y="3829646"/>
            <a:ext cx="1800302" cy="5650308"/>
          </a:xfrm>
          <a:prstGeom prst="rect">
            <a:avLst/>
          </a:prstGeom>
          <a:ln w="12700">
            <a:miter lim="400000"/>
          </a:ln>
        </p:spPr>
      </p:pic>
      <p:pic>
        <p:nvPicPr>
          <p:cNvPr id="253" name="pasted-image.pdf" descr="pasted-image.pdf"/>
          <p:cNvPicPr>
            <a:picLocks noChangeAspect="1"/>
          </p:cNvPicPr>
          <p:nvPr/>
        </p:nvPicPr>
        <p:blipFill>
          <a:blip r:embed="rId4">
            <a:extLst/>
          </a:blip>
          <a:stretch>
            <a:fillRect/>
          </a:stretch>
        </p:blipFill>
        <p:spPr>
          <a:xfrm>
            <a:off x="4430385" y="3563829"/>
            <a:ext cx="1674178" cy="5902542"/>
          </a:xfrm>
          <a:prstGeom prst="rect">
            <a:avLst/>
          </a:prstGeom>
          <a:ln w="12700">
            <a:miter lim="400000"/>
          </a:ln>
        </p:spPr>
      </p:pic>
      <p:pic>
        <p:nvPicPr>
          <p:cNvPr id="254" name="pasted-image.pdf" descr="pasted-image.pdf"/>
          <p:cNvPicPr>
            <a:picLocks noChangeAspect="1"/>
          </p:cNvPicPr>
          <p:nvPr/>
        </p:nvPicPr>
        <p:blipFill>
          <a:blip r:embed="rId5">
            <a:extLst/>
          </a:blip>
          <a:stretch>
            <a:fillRect/>
          </a:stretch>
        </p:blipFill>
        <p:spPr>
          <a:xfrm>
            <a:off x="6805724" y="3774395"/>
            <a:ext cx="1481824" cy="5760810"/>
          </a:xfrm>
          <a:prstGeom prst="rect">
            <a:avLst/>
          </a:prstGeom>
          <a:ln w="12700">
            <a:miter lim="400000"/>
          </a:ln>
        </p:spPr>
      </p:pic>
      <p:pic>
        <p:nvPicPr>
          <p:cNvPr id="255" name="pasted-image.pdf" descr="pasted-image.pdf"/>
          <p:cNvPicPr>
            <a:picLocks noChangeAspect="1"/>
          </p:cNvPicPr>
          <p:nvPr/>
        </p:nvPicPr>
        <p:blipFill>
          <a:blip r:embed="rId6">
            <a:extLst/>
          </a:blip>
          <a:stretch>
            <a:fillRect/>
          </a:stretch>
        </p:blipFill>
        <p:spPr>
          <a:xfrm>
            <a:off x="8988707" y="3774122"/>
            <a:ext cx="1630872" cy="5761356"/>
          </a:xfrm>
          <a:prstGeom prst="rect">
            <a:avLst/>
          </a:prstGeom>
          <a:ln w="12700">
            <a:miter lim="400000"/>
          </a:ln>
        </p:spPr>
      </p:pic>
      <p:pic>
        <p:nvPicPr>
          <p:cNvPr id="256" name="pasted-image.pdf" descr="pasted-image.pdf"/>
          <p:cNvPicPr>
            <a:picLocks noChangeAspect="1"/>
          </p:cNvPicPr>
          <p:nvPr/>
        </p:nvPicPr>
        <p:blipFill>
          <a:blip r:embed="rId7">
            <a:extLst/>
          </a:blip>
          <a:stretch>
            <a:fillRect/>
          </a:stretch>
        </p:blipFill>
        <p:spPr>
          <a:xfrm>
            <a:off x="11320741" y="3777024"/>
            <a:ext cx="1620724" cy="5755552"/>
          </a:xfrm>
          <a:prstGeom prst="rect">
            <a:avLst/>
          </a:prstGeom>
          <a:ln w="12700">
            <a:miter lim="400000"/>
          </a:ln>
        </p:spPr>
      </p:pic>
      <p:pic>
        <p:nvPicPr>
          <p:cNvPr id="257" name="pasted-image.pdf" descr="pasted-image.pdf"/>
          <p:cNvPicPr>
            <a:picLocks noChangeAspect="1"/>
          </p:cNvPicPr>
          <p:nvPr/>
        </p:nvPicPr>
        <p:blipFill>
          <a:blip r:embed="rId8">
            <a:extLst/>
          </a:blip>
          <a:stretch>
            <a:fillRect/>
          </a:stretch>
        </p:blipFill>
        <p:spPr>
          <a:xfrm>
            <a:off x="13642627" y="3211271"/>
            <a:ext cx="1781443" cy="6328258"/>
          </a:xfrm>
          <a:prstGeom prst="rect">
            <a:avLst/>
          </a:prstGeom>
          <a:ln w="12700">
            <a:miter lim="400000"/>
          </a:ln>
        </p:spPr>
      </p:pic>
      <p:pic>
        <p:nvPicPr>
          <p:cNvPr id="258" name="pasted-image.pdf" descr="pasted-image.pdf"/>
          <p:cNvPicPr>
            <a:picLocks noChangeAspect="1"/>
          </p:cNvPicPr>
          <p:nvPr/>
        </p:nvPicPr>
        <p:blipFill>
          <a:blip r:embed="rId9">
            <a:extLst/>
          </a:blip>
          <a:stretch>
            <a:fillRect/>
          </a:stretch>
        </p:blipFill>
        <p:spPr>
          <a:xfrm>
            <a:off x="16125231" y="3730936"/>
            <a:ext cx="1643813" cy="5847728"/>
          </a:xfrm>
          <a:prstGeom prst="rect">
            <a:avLst/>
          </a:prstGeom>
          <a:ln w="12700">
            <a:miter lim="400000"/>
          </a:ln>
        </p:spPr>
      </p:pic>
      <p:pic>
        <p:nvPicPr>
          <p:cNvPr id="259" name="pasted-image.pdf" descr="pasted-image.pdf"/>
          <p:cNvPicPr>
            <a:picLocks noChangeAspect="1"/>
          </p:cNvPicPr>
          <p:nvPr/>
        </p:nvPicPr>
        <p:blipFill>
          <a:blip r:embed="rId10">
            <a:extLst/>
          </a:blip>
          <a:stretch>
            <a:fillRect/>
          </a:stretch>
        </p:blipFill>
        <p:spPr>
          <a:xfrm>
            <a:off x="18470204" y="3803846"/>
            <a:ext cx="1646010" cy="5778108"/>
          </a:xfrm>
          <a:prstGeom prst="rect">
            <a:avLst/>
          </a:prstGeom>
          <a:ln w="12700">
            <a:miter lim="400000"/>
          </a:ln>
        </p:spPr>
      </p:pic>
      <p:pic>
        <p:nvPicPr>
          <p:cNvPr id="260" name="pasted-image.pdf" descr="pasted-image.pdf"/>
          <p:cNvPicPr>
            <a:picLocks noChangeAspect="1"/>
          </p:cNvPicPr>
          <p:nvPr/>
        </p:nvPicPr>
        <p:blipFill>
          <a:blip r:embed="rId11">
            <a:extLst/>
          </a:blip>
          <a:stretch>
            <a:fillRect/>
          </a:stretch>
        </p:blipFill>
        <p:spPr>
          <a:xfrm>
            <a:off x="20817372" y="3683273"/>
            <a:ext cx="1637704" cy="5943055"/>
          </a:xfrm>
          <a:prstGeom prst="rect">
            <a:avLst/>
          </a:prstGeom>
          <a:ln w="12700">
            <a:miter lim="400000"/>
          </a:ln>
        </p:spPr>
      </p:pic>
      <p:sp>
        <p:nvSpPr>
          <p:cNvPr id="261"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3"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264"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265" name="pasted-image.pdf" descr="pasted-image.pdf"/>
          <p:cNvPicPr>
            <a:picLocks noChangeAspect="1"/>
          </p:cNvPicPr>
          <p:nvPr/>
        </p:nvPicPr>
        <p:blipFill>
          <a:blip r:embed="rId3">
            <a:extLst/>
          </a:blip>
          <a:stretch>
            <a:fillRect/>
          </a:stretch>
        </p:blipFill>
        <p:spPr>
          <a:xfrm>
            <a:off x="2672093" y="2899514"/>
            <a:ext cx="1674178" cy="5902542"/>
          </a:xfrm>
          <a:prstGeom prst="rect">
            <a:avLst/>
          </a:prstGeom>
          <a:ln w="12700">
            <a:miter lim="400000"/>
          </a:ln>
        </p:spPr>
      </p:pic>
      <p:pic>
        <p:nvPicPr>
          <p:cNvPr id="266" name="pasted-image.pdf" descr="pasted-image.pdf"/>
          <p:cNvPicPr>
            <a:picLocks noChangeAspect="1"/>
          </p:cNvPicPr>
          <p:nvPr/>
        </p:nvPicPr>
        <p:blipFill>
          <a:blip r:embed="rId4">
            <a:extLst/>
          </a:blip>
          <a:stretch>
            <a:fillRect/>
          </a:stretch>
        </p:blipFill>
        <p:spPr>
          <a:xfrm>
            <a:off x="5940470" y="4154369"/>
            <a:ext cx="3603786" cy="3392832"/>
          </a:xfrm>
          <a:prstGeom prst="rect">
            <a:avLst/>
          </a:prstGeom>
          <a:ln w="12700">
            <a:miter lim="400000"/>
          </a:ln>
        </p:spPr>
      </p:pic>
      <p:pic>
        <p:nvPicPr>
          <p:cNvPr id="267" name="pasted-image.pdf" descr="pasted-image.pdf"/>
          <p:cNvPicPr>
            <a:picLocks noChangeAspect="1"/>
          </p:cNvPicPr>
          <p:nvPr/>
        </p:nvPicPr>
        <p:blipFill>
          <a:blip r:embed="rId5">
            <a:extLst/>
          </a:blip>
          <a:stretch>
            <a:fillRect/>
          </a:stretch>
        </p:blipFill>
        <p:spPr>
          <a:xfrm>
            <a:off x="10705544" y="4580785"/>
            <a:ext cx="2540001" cy="2540001"/>
          </a:xfrm>
          <a:prstGeom prst="rect">
            <a:avLst/>
          </a:prstGeom>
          <a:ln w="12700">
            <a:miter lim="400000"/>
          </a:ln>
        </p:spPr>
      </p:pic>
      <p:pic>
        <p:nvPicPr>
          <p:cNvPr id="268" name="pasted-image.pdf" descr="pasted-image.pdf"/>
          <p:cNvPicPr>
            <a:picLocks noChangeAspect="1"/>
          </p:cNvPicPr>
          <p:nvPr/>
        </p:nvPicPr>
        <p:blipFill>
          <a:blip r:embed="rId6">
            <a:extLst/>
          </a:blip>
          <a:stretch>
            <a:fillRect/>
          </a:stretch>
        </p:blipFill>
        <p:spPr>
          <a:xfrm>
            <a:off x="14503910" y="4139518"/>
            <a:ext cx="3409632" cy="3422534"/>
          </a:xfrm>
          <a:prstGeom prst="rect">
            <a:avLst/>
          </a:prstGeom>
          <a:ln w="12700">
            <a:miter lim="400000"/>
          </a:ln>
        </p:spPr>
      </p:pic>
      <p:pic>
        <p:nvPicPr>
          <p:cNvPr id="269" name="pasted-image.pdf" descr="pasted-image.pdf"/>
          <p:cNvPicPr>
            <a:picLocks noChangeAspect="1"/>
          </p:cNvPicPr>
          <p:nvPr/>
        </p:nvPicPr>
        <p:blipFill>
          <a:blip r:embed="rId7">
            <a:extLst/>
          </a:blip>
          <a:stretch>
            <a:fillRect/>
          </a:stretch>
        </p:blipFill>
        <p:spPr>
          <a:xfrm>
            <a:off x="19171907" y="3945785"/>
            <a:ext cx="2540001" cy="3810001"/>
          </a:xfrm>
          <a:prstGeom prst="rect">
            <a:avLst/>
          </a:prstGeom>
          <a:ln w="12700">
            <a:miter lim="400000"/>
          </a:ln>
        </p:spPr>
      </p:pic>
      <p:sp>
        <p:nvSpPr>
          <p:cNvPr id="270" name="Persona"/>
          <p:cNvSpPr txBox="1"/>
          <p:nvPr/>
        </p:nvSpPr>
        <p:spPr>
          <a:xfrm>
            <a:off x="2649197" y="10035435"/>
            <a:ext cx="1719970"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rgbClr val="DE4131"/>
                </a:solidFill>
                <a:latin typeface="Menlo"/>
                <a:ea typeface="Menlo"/>
                <a:cs typeface="Menlo"/>
                <a:sym typeface="Menlo"/>
              </a:defRPr>
            </a:lvl1pPr>
          </a:lstStyle>
          <a:p>
            <a:pPr/>
            <a:r>
              <a:t>Persona</a:t>
            </a:r>
          </a:p>
        </p:txBody>
      </p:sp>
      <p:sp>
        <p:nvSpPr>
          <p:cNvPr id="271" name="Albums"/>
          <p:cNvSpPr txBox="1"/>
          <p:nvPr/>
        </p:nvSpPr>
        <p:spPr>
          <a:xfrm>
            <a:off x="6997069" y="10035435"/>
            <a:ext cx="1490589"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rgbClr val="DE4131"/>
                </a:solidFill>
                <a:latin typeface="Menlo"/>
                <a:ea typeface="Menlo"/>
                <a:cs typeface="Menlo"/>
                <a:sym typeface="Menlo"/>
              </a:defRPr>
            </a:lvl1pPr>
          </a:lstStyle>
          <a:p>
            <a:pPr/>
            <a:r>
              <a:t>Albums</a:t>
            </a:r>
          </a:p>
        </p:txBody>
      </p:sp>
      <p:sp>
        <p:nvSpPr>
          <p:cNvPr id="272" name="Lyrics"/>
          <p:cNvSpPr txBox="1"/>
          <p:nvPr/>
        </p:nvSpPr>
        <p:spPr>
          <a:xfrm>
            <a:off x="11441013" y="10035435"/>
            <a:ext cx="1490589"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rgbClr val="DE4131"/>
                </a:solidFill>
                <a:latin typeface="Menlo"/>
                <a:ea typeface="Menlo"/>
                <a:cs typeface="Menlo"/>
                <a:sym typeface="Menlo"/>
              </a:defRPr>
            </a:lvl1pPr>
          </a:lstStyle>
          <a:p>
            <a:pPr/>
            <a:r>
              <a:t>Lyrics</a:t>
            </a:r>
          </a:p>
        </p:txBody>
      </p:sp>
      <p:sp>
        <p:nvSpPr>
          <p:cNvPr id="273" name="Watson"/>
          <p:cNvSpPr txBox="1"/>
          <p:nvPr/>
        </p:nvSpPr>
        <p:spPr>
          <a:xfrm>
            <a:off x="15463431" y="10035435"/>
            <a:ext cx="1490589"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rgbClr val="DE4131"/>
                </a:solidFill>
                <a:latin typeface="Menlo"/>
                <a:ea typeface="Menlo"/>
                <a:cs typeface="Menlo"/>
                <a:sym typeface="Menlo"/>
              </a:defRPr>
            </a:lvl1pPr>
          </a:lstStyle>
          <a:p>
            <a:pPr/>
            <a:r>
              <a:t>Watson</a:t>
            </a:r>
          </a:p>
        </p:txBody>
      </p:sp>
      <p:sp>
        <p:nvSpPr>
          <p:cNvPr id="274" name="Personality…"/>
          <p:cNvSpPr txBox="1"/>
          <p:nvPr/>
        </p:nvSpPr>
        <p:spPr>
          <a:xfrm>
            <a:off x="19008469" y="9813185"/>
            <a:ext cx="2866877"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000">
                <a:solidFill>
                  <a:srgbClr val="DE4131"/>
                </a:solidFill>
                <a:latin typeface="Menlo"/>
                <a:ea typeface="Menlo"/>
                <a:cs typeface="Menlo"/>
                <a:sym typeface="Menlo"/>
              </a:defRPr>
            </a:pPr>
            <a:r>
              <a:t>Personality</a:t>
            </a:r>
          </a:p>
          <a:p>
            <a:pPr>
              <a:defRPr b="1" sz="3000">
                <a:solidFill>
                  <a:srgbClr val="DE4131"/>
                </a:solidFill>
                <a:latin typeface="Menlo"/>
                <a:ea typeface="Menlo"/>
                <a:cs typeface="Menlo"/>
                <a:sym typeface="Menlo"/>
              </a:defRPr>
            </a:pPr>
            <a:r>
              <a:t>Insights</a:t>
            </a:r>
          </a:p>
        </p:txBody>
      </p:sp>
      <p:sp>
        <p:nvSpPr>
          <p:cNvPr id="275" name="Line"/>
          <p:cNvSpPr/>
          <p:nvPr/>
        </p:nvSpPr>
        <p:spPr>
          <a:xfrm>
            <a:off x="4688651" y="5850785"/>
            <a:ext cx="909440" cy="1"/>
          </a:xfrm>
          <a:prstGeom prst="line">
            <a:avLst/>
          </a:prstGeom>
          <a:ln w="63500">
            <a:solidFill>
              <a:srgbClr val="53585F"/>
            </a:solidFill>
            <a:miter lim="400000"/>
            <a:tailEnd type="triangle"/>
          </a:ln>
        </p:spPr>
        <p:txBody>
          <a:bodyPr lIns="50800" tIns="50800" rIns="50800" bIns="50800" anchor="ctr"/>
          <a:lstStyle/>
          <a:p>
            <a:pPr>
              <a:defRPr sz="3200"/>
            </a:pPr>
          </a:p>
        </p:txBody>
      </p:sp>
      <p:sp>
        <p:nvSpPr>
          <p:cNvPr id="276" name="Line"/>
          <p:cNvSpPr/>
          <p:nvPr/>
        </p:nvSpPr>
        <p:spPr>
          <a:xfrm>
            <a:off x="9670180" y="5850785"/>
            <a:ext cx="909440" cy="1"/>
          </a:xfrm>
          <a:prstGeom prst="line">
            <a:avLst/>
          </a:prstGeom>
          <a:ln w="63500">
            <a:solidFill>
              <a:srgbClr val="53585F"/>
            </a:solidFill>
            <a:miter lim="400000"/>
            <a:tailEnd type="triangle"/>
          </a:ln>
        </p:spPr>
        <p:txBody>
          <a:bodyPr lIns="50800" tIns="50800" rIns="50800" bIns="50800" anchor="ctr"/>
          <a:lstStyle/>
          <a:p>
            <a:pPr>
              <a:defRPr sz="3200"/>
            </a:pPr>
          </a:p>
        </p:txBody>
      </p:sp>
      <p:sp>
        <p:nvSpPr>
          <p:cNvPr id="277" name="Line"/>
          <p:cNvSpPr/>
          <p:nvPr/>
        </p:nvSpPr>
        <p:spPr>
          <a:xfrm>
            <a:off x="13420007" y="5850785"/>
            <a:ext cx="909440" cy="1"/>
          </a:xfrm>
          <a:prstGeom prst="line">
            <a:avLst/>
          </a:prstGeom>
          <a:ln w="63500">
            <a:solidFill>
              <a:srgbClr val="53585F"/>
            </a:solidFill>
            <a:miter lim="400000"/>
            <a:tailEnd type="triangle"/>
          </a:ln>
        </p:spPr>
        <p:txBody>
          <a:bodyPr lIns="50800" tIns="50800" rIns="50800" bIns="50800" anchor="ctr"/>
          <a:lstStyle/>
          <a:p>
            <a:pPr>
              <a:defRPr sz="3200"/>
            </a:pPr>
          </a:p>
        </p:txBody>
      </p:sp>
      <p:sp>
        <p:nvSpPr>
          <p:cNvPr id="278" name="Line"/>
          <p:cNvSpPr/>
          <p:nvPr/>
        </p:nvSpPr>
        <p:spPr>
          <a:xfrm>
            <a:off x="18088004" y="5850785"/>
            <a:ext cx="909440" cy="1"/>
          </a:xfrm>
          <a:prstGeom prst="line">
            <a:avLst/>
          </a:prstGeom>
          <a:ln w="63500">
            <a:solidFill>
              <a:srgbClr val="53585F"/>
            </a:solidFill>
            <a:miter lim="400000"/>
            <a:tailEnd type="triangle"/>
          </a:ln>
        </p:spPr>
        <p:txBody>
          <a:bodyPr lIns="50800" tIns="50800" rIns="50800" bIns="50800" anchor="ctr"/>
          <a:lstStyle/>
          <a:p>
            <a:pPr>
              <a:defRPr sz="3200"/>
            </a:pPr>
          </a:p>
        </p:txBody>
      </p:sp>
      <p:sp>
        <p:nvSpPr>
          <p:cNvPr id="279"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70"/>
                                        </p:tgtEl>
                                        <p:attrNameLst>
                                          <p:attrName>style.visibility</p:attrName>
                                        </p:attrNameLst>
                                      </p:cBhvr>
                                      <p:to>
                                        <p:strVal val="visible"/>
                                      </p:to>
                                    </p:set>
                                    <p:animEffect filter="dissolve" transition="in">
                                      <p:cBhvr>
                                        <p:cTn id="7" dur="1000"/>
                                        <p:tgtEl>
                                          <p:spTgt spid="27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275"/>
                                        </p:tgtEl>
                                        <p:attrNameLst>
                                          <p:attrName>style.visibility</p:attrName>
                                        </p:attrNameLst>
                                      </p:cBhvr>
                                      <p:to>
                                        <p:strVal val="visible"/>
                                      </p:to>
                                    </p:set>
                                    <p:animEffect filter="dissolve" transition="in">
                                      <p:cBhvr>
                                        <p:cTn id="11" dur="1000"/>
                                        <p:tgtEl>
                                          <p:spTgt spid="275"/>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266"/>
                                        </p:tgtEl>
                                        <p:attrNameLst>
                                          <p:attrName>style.visibility</p:attrName>
                                        </p:attrNameLst>
                                      </p:cBhvr>
                                      <p:to>
                                        <p:strVal val="visible"/>
                                      </p:to>
                                    </p:set>
                                    <p:animEffect filter="dissolve" transition="in">
                                      <p:cBhvr>
                                        <p:cTn id="15" dur="750"/>
                                        <p:tgtEl>
                                          <p:spTgt spid="266"/>
                                        </p:tgtEl>
                                      </p:cBhvr>
                                    </p:animEffect>
                                  </p:childTnLst>
                                </p:cTn>
                              </p:par>
                            </p:childTnLst>
                          </p:cTn>
                        </p:par>
                        <p:par>
                          <p:cTn id="16" fill="hold">
                            <p:stCondLst>
                              <p:cond delay="2750"/>
                            </p:stCondLst>
                            <p:childTnLst>
                              <p:par>
                                <p:cTn id="17" presetClass="entr" nodeType="afterEffect" presetID="9" grpId="4" fill="hold">
                                  <p:stCondLst>
                                    <p:cond delay="0"/>
                                  </p:stCondLst>
                                  <p:iterate type="el" backwards="0">
                                    <p:tmAbs val="0"/>
                                  </p:iterate>
                                  <p:childTnLst>
                                    <p:set>
                                      <p:cBhvr>
                                        <p:cTn id="18" fill="hold"/>
                                        <p:tgtEl>
                                          <p:spTgt spid="271"/>
                                        </p:tgtEl>
                                        <p:attrNameLst>
                                          <p:attrName>style.visibility</p:attrName>
                                        </p:attrNameLst>
                                      </p:cBhvr>
                                      <p:to>
                                        <p:strVal val="visible"/>
                                      </p:to>
                                    </p:set>
                                    <p:animEffect filter="dissolve" transition="in">
                                      <p:cBhvr>
                                        <p:cTn id="19" dur="1000"/>
                                        <p:tgtEl>
                                          <p:spTgt spid="271"/>
                                        </p:tgtEl>
                                      </p:cBhvr>
                                    </p:animEffect>
                                  </p:childTnLst>
                                </p:cTn>
                              </p:par>
                            </p:childTnLst>
                          </p:cTn>
                        </p:par>
                        <p:par>
                          <p:cTn id="20" fill="hold">
                            <p:stCondLst>
                              <p:cond delay="3750"/>
                            </p:stCondLst>
                            <p:childTnLst>
                              <p:par>
                                <p:cTn id="21" presetClass="entr" nodeType="afterEffect" presetID="9" grpId="5" fill="hold">
                                  <p:stCondLst>
                                    <p:cond delay="0"/>
                                  </p:stCondLst>
                                  <p:iterate type="el" backwards="0">
                                    <p:tmAbs val="0"/>
                                  </p:iterate>
                                  <p:childTnLst>
                                    <p:set>
                                      <p:cBhvr>
                                        <p:cTn id="22" fill="hold"/>
                                        <p:tgtEl>
                                          <p:spTgt spid="276"/>
                                        </p:tgtEl>
                                        <p:attrNameLst>
                                          <p:attrName>style.visibility</p:attrName>
                                        </p:attrNameLst>
                                      </p:cBhvr>
                                      <p:to>
                                        <p:strVal val="visible"/>
                                      </p:to>
                                    </p:set>
                                    <p:animEffect filter="dissolve" transition="in">
                                      <p:cBhvr>
                                        <p:cTn id="23" dur="1000"/>
                                        <p:tgtEl>
                                          <p:spTgt spid="276"/>
                                        </p:tgtEl>
                                      </p:cBhvr>
                                    </p:animEffect>
                                  </p:childTnLst>
                                </p:cTn>
                              </p:par>
                            </p:childTnLst>
                          </p:cTn>
                        </p:par>
                        <p:par>
                          <p:cTn id="24" fill="hold">
                            <p:stCondLst>
                              <p:cond delay="4750"/>
                            </p:stCondLst>
                            <p:childTnLst>
                              <p:par>
                                <p:cTn id="25" presetClass="entr" nodeType="afterEffect" presetID="9" grpId="6" fill="hold">
                                  <p:stCondLst>
                                    <p:cond delay="0"/>
                                  </p:stCondLst>
                                  <p:iterate type="el" backwards="0">
                                    <p:tmAbs val="0"/>
                                  </p:iterate>
                                  <p:childTnLst>
                                    <p:set>
                                      <p:cBhvr>
                                        <p:cTn id="26" fill="hold"/>
                                        <p:tgtEl>
                                          <p:spTgt spid="267"/>
                                        </p:tgtEl>
                                        <p:attrNameLst>
                                          <p:attrName>style.visibility</p:attrName>
                                        </p:attrNameLst>
                                      </p:cBhvr>
                                      <p:to>
                                        <p:strVal val="visible"/>
                                      </p:to>
                                    </p:set>
                                    <p:animEffect filter="dissolve" transition="in">
                                      <p:cBhvr>
                                        <p:cTn id="27" dur="1000"/>
                                        <p:tgtEl>
                                          <p:spTgt spid="267"/>
                                        </p:tgtEl>
                                      </p:cBhvr>
                                    </p:animEffect>
                                  </p:childTnLst>
                                </p:cTn>
                              </p:par>
                            </p:childTnLst>
                          </p:cTn>
                        </p:par>
                        <p:par>
                          <p:cTn id="28" fill="hold">
                            <p:stCondLst>
                              <p:cond delay="5750"/>
                            </p:stCondLst>
                            <p:childTnLst>
                              <p:par>
                                <p:cTn id="29" presetClass="entr" nodeType="afterEffect" presetID="9" grpId="7" fill="hold">
                                  <p:stCondLst>
                                    <p:cond delay="0"/>
                                  </p:stCondLst>
                                  <p:iterate type="el" backwards="0">
                                    <p:tmAbs val="0"/>
                                  </p:iterate>
                                  <p:childTnLst>
                                    <p:set>
                                      <p:cBhvr>
                                        <p:cTn id="30" fill="hold"/>
                                        <p:tgtEl>
                                          <p:spTgt spid="272"/>
                                        </p:tgtEl>
                                        <p:attrNameLst>
                                          <p:attrName>style.visibility</p:attrName>
                                        </p:attrNameLst>
                                      </p:cBhvr>
                                      <p:to>
                                        <p:strVal val="visible"/>
                                      </p:to>
                                    </p:set>
                                    <p:animEffect filter="dissolve" transition="in">
                                      <p:cBhvr>
                                        <p:cTn id="31" dur="1000"/>
                                        <p:tgtEl>
                                          <p:spTgt spid="272"/>
                                        </p:tgtEl>
                                      </p:cBhvr>
                                    </p:animEffect>
                                  </p:childTnLst>
                                </p:cTn>
                              </p:par>
                            </p:childTnLst>
                          </p:cTn>
                        </p:par>
                        <p:par>
                          <p:cTn id="32" fill="hold">
                            <p:stCondLst>
                              <p:cond delay="6750"/>
                            </p:stCondLst>
                            <p:childTnLst>
                              <p:par>
                                <p:cTn id="33" presetClass="entr" nodeType="afterEffect" presetID="9" grpId="8" fill="hold">
                                  <p:stCondLst>
                                    <p:cond delay="0"/>
                                  </p:stCondLst>
                                  <p:iterate type="el" backwards="0">
                                    <p:tmAbs val="0"/>
                                  </p:iterate>
                                  <p:childTnLst>
                                    <p:set>
                                      <p:cBhvr>
                                        <p:cTn id="34" fill="hold"/>
                                        <p:tgtEl>
                                          <p:spTgt spid="277"/>
                                        </p:tgtEl>
                                        <p:attrNameLst>
                                          <p:attrName>style.visibility</p:attrName>
                                        </p:attrNameLst>
                                      </p:cBhvr>
                                      <p:to>
                                        <p:strVal val="visible"/>
                                      </p:to>
                                    </p:set>
                                    <p:animEffect filter="dissolve" transition="in">
                                      <p:cBhvr>
                                        <p:cTn id="35" dur="1000"/>
                                        <p:tgtEl>
                                          <p:spTgt spid="277"/>
                                        </p:tgtEl>
                                      </p:cBhvr>
                                    </p:animEffect>
                                  </p:childTnLst>
                                </p:cTn>
                              </p:par>
                            </p:childTnLst>
                          </p:cTn>
                        </p:par>
                        <p:par>
                          <p:cTn id="36" fill="hold">
                            <p:stCondLst>
                              <p:cond delay="7750"/>
                            </p:stCondLst>
                            <p:childTnLst>
                              <p:par>
                                <p:cTn id="37" presetClass="entr" nodeType="afterEffect" presetID="9" grpId="9" fill="hold">
                                  <p:stCondLst>
                                    <p:cond delay="0"/>
                                  </p:stCondLst>
                                  <p:iterate type="el" backwards="0">
                                    <p:tmAbs val="0"/>
                                  </p:iterate>
                                  <p:childTnLst>
                                    <p:set>
                                      <p:cBhvr>
                                        <p:cTn id="38" fill="hold"/>
                                        <p:tgtEl>
                                          <p:spTgt spid="268"/>
                                        </p:tgtEl>
                                        <p:attrNameLst>
                                          <p:attrName>style.visibility</p:attrName>
                                        </p:attrNameLst>
                                      </p:cBhvr>
                                      <p:to>
                                        <p:strVal val="visible"/>
                                      </p:to>
                                    </p:set>
                                    <p:animEffect filter="dissolve" transition="in">
                                      <p:cBhvr>
                                        <p:cTn id="39" dur="1000"/>
                                        <p:tgtEl>
                                          <p:spTgt spid="268"/>
                                        </p:tgtEl>
                                      </p:cBhvr>
                                    </p:animEffect>
                                  </p:childTnLst>
                                </p:cTn>
                              </p:par>
                            </p:childTnLst>
                          </p:cTn>
                        </p:par>
                        <p:par>
                          <p:cTn id="40" fill="hold">
                            <p:stCondLst>
                              <p:cond delay="8750"/>
                            </p:stCondLst>
                            <p:childTnLst>
                              <p:par>
                                <p:cTn id="41" presetClass="entr" nodeType="afterEffect" presetID="9" grpId="10" fill="hold">
                                  <p:stCondLst>
                                    <p:cond delay="0"/>
                                  </p:stCondLst>
                                  <p:iterate type="el" backwards="0">
                                    <p:tmAbs val="0"/>
                                  </p:iterate>
                                  <p:childTnLst>
                                    <p:set>
                                      <p:cBhvr>
                                        <p:cTn id="42" fill="hold"/>
                                        <p:tgtEl>
                                          <p:spTgt spid="273"/>
                                        </p:tgtEl>
                                        <p:attrNameLst>
                                          <p:attrName>style.visibility</p:attrName>
                                        </p:attrNameLst>
                                      </p:cBhvr>
                                      <p:to>
                                        <p:strVal val="visible"/>
                                      </p:to>
                                    </p:set>
                                    <p:animEffect filter="dissolve" transition="in">
                                      <p:cBhvr>
                                        <p:cTn id="43" dur="1000"/>
                                        <p:tgtEl>
                                          <p:spTgt spid="273"/>
                                        </p:tgtEl>
                                      </p:cBhvr>
                                    </p:animEffect>
                                  </p:childTnLst>
                                </p:cTn>
                              </p:par>
                            </p:childTnLst>
                          </p:cTn>
                        </p:par>
                        <p:par>
                          <p:cTn id="44" fill="hold">
                            <p:stCondLst>
                              <p:cond delay="0"/>
                            </p:stCondLst>
                            <p:childTnLst>
                              <p:par>
                                <p:cTn id="45" presetClass="emph" nodeType="afterEffect" presetSubtype="0" presetID="26" grpId="11" fill="hold">
                                  <p:stCondLst>
                                    <p:cond delay="0"/>
                                  </p:stCondLst>
                                  <p:childTnLst>
                                    <p:animEffect filter="fade" transition="out">
                                      <p:cBhvr>
                                        <p:cTn id="46" dur="1000" fill="hold" tmFilter="0, 0; .2, .5; .8, .5; 1, 0"/>
                                        <p:tgtEl>
                                          <p:spTgt spid="268"/>
                                        </p:tgtEl>
                                      </p:cBhvr>
                                    </p:animEffect>
                                    <p:animScale>
                                      <p:cBhvr>
                                        <p:cTn id="47" dur="500" fill="hold" autoRev="1"/>
                                        <p:tgtEl>
                                          <p:spTgt spid="268"/>
                                        </p:tgtEl>
                                      </p:cBhvr>
                                      <p:by x="105000" y="105000"/>
                                    </p:animScale>
                                  </p:childTnLst>
                                </p:cTn>
                              </p:par>
                            </p:childTnLst>
                          </p:cTn>
                        </p:par>
                        <p:par>
                          <p:cTn id="48" fill="hold">
                            <p:stCondLst>
                              <p:cond delay="1000"/>
                            </p:stCondLst>
                            <p:childTnLst>
                              <p:par>
                                <p:cTn id="49" presetClass="entr" nodeType="afterEffect" presetID="9" grpId="12" fill="hold">
                                  <p:stCondLst>
                                    <p:cond delay="0"/>
                                  </p:stCondLst>
                                  <p:iterate type="el" backwards="0">
                                    <p:tmAbs val="0"/>
                                  </p:iterate>
                                  <p:childTnLst>
                                    <p:set>
                                      <p:cBhvr>
                                        <p:cTn id="50" fill="hold"/>
                                        <p:tgtEl>
                                          <p:spTgt spid="278"/>
                                        </p:tgtEl>
                                        <p:attrNameLst>
                                          <p:attrName>style.visibility</p:attrName>
                                        </p:attrNameLst>
                                      </p:cBhvr>
                                      <p:to>
                                        <p:strVal val="visible"/>
                                      </p:to>
                                    </p:set>
                                    <p:animEffect filter="dissolve" transition="in">
                                      <p:cBhvr>
                                        <p:cTn id="51" dur="1000"/>
                                        <p:tgtEl>
                                          <p:spTgt spid="278"/>
                                        </p:tgtEl>
                                      </p:cBhvr>
                                    </p:animEffect>
                                  </p:childTnLst>
                                </p:cTn>
                              </p:par>
                            </p:childTnLst>
                          </p:cTn>
                        </p:par>
                        <p:par>
                          <p:cTn id="52" fill="hold">
                            <p:stCondLst>
                              <p:cond delay="2000"/>
                            </p:stCondLst>
                            <p:childTnLst>
                              <p:par>
                                <p:cTn id="53" presetClass="entr" nodeType="afterEffect" presetID="9" grpId="13" fill="hold">
                                  <p:stCondLst>
                                    <p:cond delay="0"/>
                                  </p:stCondLst>
                                  <p:iterate type="el" backwards="0">
                                    <p:tmAbs val="0"/>
                                  </p:iterate>
                                  <p:childTnLst>
                                    <p:set>
                                      <p:cBhvr>
                                        <p:cTn id="54" fill="hold"/>
                                        <p:tgtEl>
                                          <p:spTgt spid="269"/>
                                        </p:tgtEl>
                                        <p:attrNameLst>
                                          <p:attrName>style.visibility</p:attrName>
                                        </p:attrNameLst>
                                      </p:cBhvr>
                                      <p:to>
                                        <p:strVal val="visible"/>
                                      </p:to>
                                    </p:set>
                                    <p:animEffect filter="dissolve" transition="in">
                                      <p:cBhvr>
                                        <p:cTn id="55" dur="1000"/>
                                        <p:tgtEl>
                                          <p:spTgt spid="269"/>
                                        </p:tgtEl>
                                      </p:cBhvr>
                                    </p:animEffect>
                                  </p:childTnLst>
                                </p:cTn>
                              </p:par>
                            </p:childTnLst>
                          </p:cTn>
                        </p:par>
                        <p:par>
                          <p:cTn id="56" fill="hold">
                            <p:stCondLst>
                              <p:cond delay="3000"/>
                            </p:stCondLst>
                            <p:childTnLst>
                              <p:par>
                                <p:cTn id="57" presetClass="entr" nodeType="afterEffect" presetID="9" grpId="14" fill="hold">
                                  <p:stCondLst>
                                    <p:cond delay="0"/>
                                  </p:stCondLst>
                                  <p:iterate type="el" backwards="0">
                                    <p:tmAbs val="0"/>
                                  </p:iterate>
                                  <p:childTnLst>
                                    <p:set>
                                      <p:cBhvr>
                                        <p:cTn id="58" fill="hold"/>
                                        <p:tgtEl>
                                          <p:spTgt spid="274"/>
                                        </p:tgtEl>
                                        <p:attrNameLst>
                                          <p:attrName>style.visibility</p:attrName>
                                        </p:attrNameLst>
                                      </p:cBhvr>
                                      <p:to>
                                        <p:strVal val="visible"/>
                                      </p:to>
                                    </p:set>
                                    <p:animEffect filter="dissolve" transition="in">
                                      <p:cBhvr>
                                        <p:cTn id="59"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3" grpId="10"/>
      <p:bldP build="whole" bldLvl="1" animBg="1" rev="0" advAuto="0" spid="278" grpId="12"/>
      <p:bldP build="whole" bldLvl="1" animBg="1" rev="0" advAuto="0" spid="269" grpId="13"/>
      <p:bldP build="whole" bldLvl="1" animBg="1" rev="0" advAuto="0" spid="270" grpId="1"/>
      <p:bldP build="whole" bldLvl="1" animBg="1" rev="0" advAuto="0" spid="276" grpId="5"/>
      <p:bldP build="whole" bldLvl="1" animBg="1" rev="0" advAuto="0" spid="266" grpId="3"/>
      <p:bldP build="whole" bldLvl="1" animBg="1" rev="0" advAuto="0" spid="275" grpId="2"/>
      <p:bldP build="whole" bldLvl="1" animBg="1" rev="0" advAuto="0" spid="272" grpId="7"/>
      <p:bldP build="whole" bldLvl="1" animBg="1" rev="0" advAuto="0" spid="267" grpId="6"/>
      <p:bldP build="whole" bldLvl="1" animBg="1" rev="0" advAuto="0" spid="274" grpId="14"/>
      <p:bldP build="whole" bldLvl="1" animBg="1" rev="0" advAuto="0" spid="277" grpId="8"/>
      <p:bldP build="whole" bldLvl="1" animBg="1" rev="0" advAuto="0" spid="271" grpId="4"/>
      <p:bldP build="whole" bldLvl="1" animBg="1" rev="0" advAuto="0" spid="268" grpId="9"/>
      <p:bldP build="whole" bldLvl="1" animBg="1" rev="0" advAuto="0" spid="268" grpId="1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1"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282"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283" name="Openness"/>
          <p:cNvSpPr txBox="1"/>
          <p:nvPr/>
        </p:nvSpPr>
        <p:spPr>
          <a:xfrm>
            <a:off x="11772117" y="4229100"/>
            <a:ext cx="4029076"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6400">
                <a:solidFill>
                  <a:srgbClr val="DD4131"/>
                </a:solidFill>
                <a:latin typeface="Menlo"/>
                <a:ea typeface="Menlo"/>
                <a:cs typeface="Menlo"/>
                <a:sym typeface="Menlo"/>
              </a:defRPr>
            </a:pPr>
            <a:r>
              <a:rPr b="1"/>
              <a:t>O</a:t>
            </a:r>
            <a:r>
              <a:t>penness</a:t>
            </a:r>
          </a:p>
        </p:txBody>
      </p:sp>
      <p:sp>
        <p:nvSpPr>
          <p:cNvPr id="284" name="Conscientiousness"/>
          <p:cNvSpPr txBox="1"/>
          <p:nvPr/>
        </p:nvSpPr>
        <p:spPr>
          <a:xfrm>
            <a:off x="11772117" y="5562600"/>
            <a:ext cx="8433198"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6400">
                <a:solidFill>
                  <a:srgbClr val="DD4131"/>
                </a:solidFill>
                <a:latin typeface="Menlo"/>
                <a:ea typeface="Menlo"/>
                <a:cs typeface="Menlo"/>
                <a:sym typeface="Menlo"/>
              </a:defRPr>
            </a:pPr>
            <a:r>
              <a:rPr b="1"/>
              <a:t>C</a:t>
            </a:r>
            <a:r>
              <a:t>onscientiousness</a:t>
            </a:r>
          </a:p>
        </p:txBody>
      </p:sp>
      <p:sp>
        <p:nvSpPr>
          <p:cNvPr id="285" name="Extraversion"/>
          <p:cNvSpPr txBox="1"/>
          <p:nvPr/>
        </p:nvSpPr>
        <p:spPr>
          <a:xfrm>
            <a:off x="11772117" y="6896100"/>
            <a:ext cx="5986464"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6400">
                <a:solidFill>
                  <a:srgbClr val="DD4131"/>
                </a:solidFill>
                <a:latin typeface="Menlo"/>
                <a:ea typeface="Menlo"/>
                <a:cs typeface="Menlo"/>
                <a:sym typeface="Menlo"/>
              </a:defRPr>
            </a:pPr>
            <a:r>
              <a:rPr b="1"/>
              <a:t>E</a:t>
            </a:r>
            <a:r>
              <a:t>xtraversion</a:t>
            </a:r>
          </a:p>
        </p:txBody>
      </p:sp>
      <p:sp>
        <p:nvSpPr>
          <p:cNvPr id="286" name="Agreeableness"/>
          <p:cNvSpPr txBox="1"/>
          <p:nvPr/>
        </p:nvSpPr>
        <p:spPr>
          <a:xfrm>
            <a:off x="11772117" y="8229600"/>
            <a:ext cx="6475811"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6400">
                <a:solidFill>
                  <a:srgbClr val="DD4131"/>
                </a:solidFill>
                <a:latin typeface="Menlo"/>
                <a:ea typeface="Menlo"/>
                <a:cs typeface="Menlo"/>
                <a:sym typeface="Menlo"/>
              </a:defRPr>
            </a:pPr>
            <a:r>
              <a:rPr b="1"/>
              <a:t>A</a:t>
            </a:r>
            <a:r>
              <a:t>greeableness</a:t>
            </a:r>
          </a:p>
        </p:txBody>
      </p:sp>
      <p:sp>
        <p:nvSpPr>
          <p:cNvPr id="287" name="Neuroticism"/>
          <p:cNvSpPr txBox="1"/>
          <p:nvPr/>
        </p:nvSpPr>
        <p:spPr>
          <a:xfrm>
            <a:off x="11772117" y="9563100"/>
            <a:ext cx="5497117"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6400">
                <a:solidFill>
                  <a:srgbClr val="DD4131"/>
                </a:solidFill>
                <a:latin typeface="Menlo"/>
                <a:ea typeface="Menlo"/>
                <a:cs typeface="Menlo"/>
                <a:sym typeface="Menlo"/>
              </a:defRPr>
            </a:pPr>
            <a:r>
              <a:rPr b="1"/>
              <a:t>N</a:t>
            </a:r>
            <a:r>
              <a:t>euroticism</a:t>
            </a:r>
          </a:p>
        </p:txBody>
      </p:sp>
      <p:sp>
        <p:nvSpPr>
          <p:cNvPr id="288" name="Watson Personality Insights"/>
          <p:cNvSpPr txBox="1"/>
          <p:nvPr/>
        </p:nvSpPr>
        <p:spPr>
          <a:xfrm>
            <a:off x="5941553" y="1619256"/>
            <a:ext cx="1250089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solidFill>
                  <a:srgbClr val="DD4131"/>
                </a:solidFill>
                <a:latin typeface="Menlo"/>
                <a:ea typeface="Menlo"/>
                <a:cs typeface="Menlo"/>
                <a:sym typeface="Menlo"/>
              </a:defRPr>
            </a:lvl1pPr>
          </a:lstStyle>
          <a:p>
            <a:pPr/>
            <a:r>
              <a:t>Watson Personality Insights</a:t>
            </a:r>
          </a:p>
        </p:txBody>
      </p:sp>
      <p:pic>
        <p:nvPicPr>
          <p:cNvPr id="289" name="pasted-image.pdf" descr="pasted-image.pdf"/>
          <p:cNvPicPr>
            <a:picLocks noChangeAspect="1"/>
          </p:cNvPicPr>
          <p:nvPr/>
        </p:nvPicPr>
        <p:blipFill>
          <a:blip r:embed="rId3">
            <a:extLst/>
          </a:blip>
          <a:stretch>
            <a:fillRect/>
          </a:stretch>
        </p:blipFill>
        <p:spPr>
          <a:xfrm>
            <a:off x="5630910" y="4584314"/>
            <a:ext cx="3776649" cy="5664972"/>
          </a:xfrm>
          <a:prstGeom prst="rect">
            <a:avLst/>
          </a:prstGeom>
          <a:ln w="12700">
            <a:miter lim="400000"/>
          </a:ln>
        </p:spPr>
      </p:pic>
      <p:sp>
        <p:nvSpPr>
          <p:cNvPr id="290"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2" name="@antonmc"/>
          <p:cNvSpPr txBox="1"/>
          <p:nvPr/>
        </p:nvSpPr>
        <p:spPr>
          <a:xfrm>
            <a:off x="11584334" y="13218338"/>
            <a:ext cx="1215332" cy="36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Menlo"/>
                <a:ea typeface="Menlo"/>
                <a:cs typeface="Menlo"/>
                <a:sym typeface="Menlo"/>
              </a:defRPr>
            </a:lvl1pPr>
          </a:lstStyle>
          <a:p>
            <a:pPr/>
            <a:r>
              <a:t>@antonmc</a:t>
            </a:r>
          </a:p>
        </p:txBody>
      </p:sp>
      <p:sp>
        <p:nvSpPr>
          <p:cNvPr id="293" name="Natural language analysis of Bowie personas"/>
          <p:cNvSpPr txBox="1"/>
          <p:nvPr/>
        </p:nvSpPr>
        <p:spPr>
          <a:xfrm>
            <a:off x="-44370" y="13218338"/>
            <a:ext cx="6032340" cy="36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Menlo"/>
                <a:ea typeface="Menlo"/>
                <a:cs typeface="Menlo"/>
                <a:sym typeface="Menlo"/>
              </a:defRPr>
            </a:lvl1pPr>
          </a:lstStyle>
          <a:p>
            <a:pPr/>
            <a:r>
              <a:t>Natural language analysis of Bowie personas</a:t>
            </a:r>
          </a:p>
        </p:txBody>
      </p:sp>
      <p:sp>
        <p:nvSpPr>
          <p:cNvPr id="294" name="DevTeach"/>
          <p:cNvSpPr txBox="1"/>
          <p:nvPr/>
        </p:nvSpPr>
        <p:spPr>
          <a:xfrm>
            <a:off x="22938134" y="13218338"/>
            <a:ext cx="1215332" cy="36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Menlo"/>
                <a:ea typeface="Menlo"/>
                <a:cs typeface="Menlo"/>
                <a:sym typeface="Menlo"/>
              </a:defRPr>
            </a:lvl1pPr>
          </a:lstStyle>
          <a:p>
            <a:pPr/>
            <a:r>
              <a:t>DevTeach</a:t>
            </a:r>
          </a:p>
        </p:txBody>
      </p:sp>
      <p:sp>
        <p:nvSpPr>
          <p:cNvPr id="295" name="In later years, Bowie called the period from late 1974 until early 1977 which culminated in his Thin White Duke persona &quot;the darkest days of my life&quot; due to his &quot;astronomical&quot; cocaine usage. &quot;I was out of my mind, totally crazed.&quot; As his drug habit ate away at his physical and mental health, Bowie attempted to reduce his cocaine intake and phase out the Thin White Duke persona, whom he had come to see as &quot;a nasty character indeed&quot;,[12] and later, &quot;an ogre&quot;."/>
          <p:cNvSpPr txBox="1"/>
          <p:nvPr/>
        </p:nvSpPr>
        <p:spPr>
          <a:xfrm>
            <a:off x="6331455" y="3897630"/>
            <a:ext cx="14795700" cy="6454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40000"/>
              </a:lnSpc>
              <a:defRPr b="1" sz="3600">
                <a:solidFill>
                  <a:srgbClr val="DD4131"/>
                </a:solidFill>
                <a:latin typeface="Menlo"/>
                <a:ea typeface="Menlo"/>
                <a:cs typeface="Menlo"/>
                <a:sym typeface="Menlo"/>
              </a:defRPr>
            </a:lvl1pPr>
          </a:lstStyle>
          <a:p>
            <a:pPr/>
            <a:r>
              <a:t>In later years, Bowie called the period from late 1974 until early 1977 which culminated in his Thin White Duke persona "the darkest days of my life" due to his "astronomical" cocaine usage. "I was out of my mind, totally crazed." As his drug habit ate away at his physical and mental health, Bowie attempted to reduce his cocaine intake and phase out the Thin White Duke persona, whom he had come to see as "a nasty character indeed",[12] and later, "an ogre".</a:t>
            </a:r>
          </a:p>
        </p:txBody>
      </p:sp>
      <p:sp>
        <p:nvSpPr>
          <p:cNvPr id="296" name="Thin White Duke"/>
          <p:cNvSpPr txBox="1"/>
          <p:nvPr/>
        </p:nvSpPr>
        <p:spPr>
          <a:xfrm>
            <a:off x="9267583" y="1689099"/>
            <a:ext cx="584883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DD4131"/>
                </a:solidFill>
                <a:latin typeface="Menlo"/>
                <a:ea typeface="Menlo"/>
                <a:cs typeface="Menlo"/>
                <a:sym typeface="Menlo"/>
              </a:defRPr>
            </a:lvl1pPr>
          </a:lstStyle>
          <a:p>
            <a:pPr/>
            <a:r>
              <a:t>Thin White Duke</a:t>
            </a:r>
          </a:p>
        </p:txBody>
      </p:sp>
      <p:pic>
        <p:nvPicPr>
          <p:cNvPr id="297" name="pasted-image.pdf" descr="pasted-image.pdf"/>
          <p:cNvPicPr>
            <a:picLocks noChangeAspect="1"/>
          </p:cNvPicPr>
          <p:nvPr/>
        </p:nvPicPr>
        <p:blipFill>
          <a:blip r:embed="rId3">
            <a:extLst/>
          </a:blip>
          <a:stretch>
            <a:fillRect/>
          </a:stretch>
        </p:blipFill>
        <p:spPr>
          <a:xfrm>
            <a:off x="3256846" y="4246924"/>
            <a:ext cx="1620724" cy="57555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0" name="Bowie_Blackstar_7.jpg" descr="Bowie_Blackstar_7.jpg"/>
          <p:cNvPicPr>
            <a:picLocks noChangeAspect="1"/>
          </p:cNvPicPr>
          <p:nvPr/>
        </p:nvPicPr>
        <p:blipFill>
          <a:blip r:embed="rId2">
            <a:extLst/>
          </a:blip>
          <a:stretch>
            <a:fillRect/>
          </a:stretch>
        </p:blipFill>
        <p:spPr>
          <a:xfrm>
            <a:off x="6845746" y="1511746"/>
            <a:ext cx="10692508" cy="1069250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9" name="@antonmc"/>
          <p:cNvSpPr txBox="1"/>
          <p:nvPr/>
        </p:nvSpPr>
        <p:spPr>
          <a:xfrm>
            <a:off x="11584334" y="13218338"/>
            <a:ext cx="1215332" cy="36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Menlo"/>
                <a:ea typeface="Menlo"/>
                <a:cs typeface="Menlo"/>
                <a:sym typeface="Menlo"/>
              </a:defRPr>
            </a:lvl1pPr>
          </a:lstStyle>
          <a:p>
            <a:pPr/>
            <a:r>
              <a:t>@antonmc</a:t>
            </a:r>
          </a:p>
        </p:txBody>
      </p:sp>
      <p:sp>
        <p:nvSpPr>
          <p:cNvPr id="300" name="DevTeach"/>
          <p:cNvSpPr txBox="1"/>
          <p:nvPr/>
        </p:nvSpPr>
        <p:spPr>
          <a:xfrm>
            <a:off x="22938134" y="13218338"/>
            <a:ext cx="1215332" cy="36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Menlo"/>
                <a:ea typeface="Menlo"/>
                <a:cs typeface="Menlo"/>
                <a:sym typeface="Menlo"/>
              </a:defRPr>
            </a:lvl1pPr>
          </a:lstStyle>
          <a:p>
            <a:pPr/>
            <a:r>
              <a:t>DevTeach</a:t>
            </a:r>
          </a:p>
        </p:txBody>
      </p:sp>
      <p:sp>
        <p:nvSpPr>
          <p:cNvPr id="301" name="Pierrot - Scary Monsters"/>
          <p:cNvSpPr txBox="1"/>
          <p:nvPr/>
        </p:nvSpPr>
        <p:spPr>
          <a:xfrm>
            <a:off x="7547222" y="1587499"/>
            <a:ext cx="9289555"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DD4131"/>
                </a:solidFill>
                <a:latin typeface="Menlo"/>
                <a:ea typeface="Menlo"/>
                <a:cs typeface="Menlo"/>
                <a:sym typeface="Menlo"/>
              </a:defRPr>
            </a:lvl1pPr>
          </a:lstStyle>
          <a:p>
            <a:pPr/>
            <a:r>
              <a:t>Pierrot - Scary Monsters</a:t>
            </a:r>
          </a:p>
        </p:txBody>
      </p:sp>
      <p:pic>
        <p:nvPicPr>
          <p:cNvPr id="302" name="pasted-image.pdf" descr="pasted-image.pdf">
            <a:hlinkClick r:id="rId3" invalidUrl="" action="" tgtFrame="" tooltip="" history="1" highlightClick="0" endSnd="0"/>
          </p:cNvPr>
          <p:cNvPicPr>
            <a:picLocks noChangeAspect="1"/>
          </p:cNvPicPr>
          <p:nvPr/>
        </p:nvPicPr>
        <p:blipFill>
          <a:blip r:embed="rId4">
            <a:extLst/>
          </a:blip>
          <a:stretch>
            <a:fillRect/>
          </a:stretch>
        </p:blipFill>
        <p:spPr>
          <a:xfrm>
            <a:off x="11301279" y="3693871"/>
            <a:ext cx="1781442" cy="6328258"/>
          </a:xfrm>
          <a:prstGeom prst="rect">
            <a:avLst/>
          </a:prstGeom>
          <a:ln w="12700">
            <a:miter lim="400000"/>
          </a:ln>
        </p:spPr>
      </p:pic>
      <p:sp>
        <p:nvSpPr>
          <p:cNvPr id="303"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5"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306"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307" name="Information Model"/>
          <p:cNvSpPr txBox="1"/>
          <p:nvPr/>
        </p:nvSpPr>
        <p:spPr>
          <a:xfrm>
            <a:off x="2412523" y="1084046"/>
            <a:ext cx="6343314"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b="1" sz="4800">
                <a:solidFill>
                  <a:srgbClr val="DE4031"/>
                </a:solidFill>
                <a:latin typeface="Menlo"/>
                <a:ea typeface="Menlo"/>
                <a:cs typeface="Menlo"/>
                <a:sym typeface="Menlo"/>
              </a:defRPr>
            </a:lvl1pPr>
          </a:lstStyle>
          <a:p>
            <a:pPr/>
            <a:r>
              <a:t>Information Model</a:t>
            </a:r>
          </a:p>
        </p:txBody>
      </p:sp>
      <p:pic>
        <p:nvPicPr>
          <p:cNvPr id="308" name="pasted-image.pdf" descr="pasted-image.pdf"/>
          <p:cNvPicPr>
            <a:picLocks noChangeAspect="1"/>
          </p:cNvPicPr>
          <p:nvPr/>
        </p:nvPicPr>
        <p:blipFill>
          <a:blip r:embed="rId3">
            <a:extLst/>
          </a:blip>
          <a:stretch>
            <a:fillRect/>
          </a:stretch>
        </p:blipFill>
        <p:spPr>
          <a:xfrm>
            <a:off x="4360445" y="3712117"/>
            <a:ext cx="1491100" cy="4473298"/>
          </a:xfrm>
          <a:prstGeom prst="rect">
            <a:avLst/>
          </a:prstGeom>
          <a:ln w="12700">
            <a:miter lim="400000"/>
          </a:ln>
        </p:spPr>
      </p:pic>
      <p:pic>
        <p:nvPicPr>
          <p:cNvPr id="309" name="pasted-image.pdf" descr="pasted-image.pdf"/>
          <p:cNvPicPr>
            <a:picLocks noChangeAspect="1"/>
          </p:cNvPicPr>
          <p:nvPr/>
        </p:nvPicPr>
        <p:blipFill>
          <a:blip r:embed="rId4">
            <a:extLst/>
          </a:blip>
          <a:srcRect l="0" t="0" r="51770" b="50144"/>
          <a:stretch>
            <a:fillRect/>
          </a:stretch>
        </p:blipFill>
        <p:spPr>
          <a:xfrm>
            <a:off x="10474325" y="4252323"/>
            <a:ext cx="3486142" cy="3392779"/>
          </a:xfrm>
          <a:prstGeom prst="rect">
            <a:avLst/>
          </a:prstGeom>
          <a:ln w="12700">
            <a:miter lim="400000"/>
          </a:ln>
        </p:spPr>
      </p:pic>
      <p:pic>
        <p:nvPicPr>
          <p:cNvPr id="310" name="pasted-image.pdf" descr="pasted-image.pdf"/>
          <p:cNvPicPr>
            <a:picLocks noChangeAspect="1"/>
          </p:cNvPicPr>
          <p:nvPr/>
        </p:nvPicPr>
        <p:blipFill>
          <a:blip r:embed="rId5">
            <a:extLst/>
          </a:blip>
          <a:stretch>
            <a:fillRect/>
          </a:stretch>
        </p:blipFill>
        <p:spPr>
          <a:xfrm>
            <a:off x="17618054" y="3937525"/>
            <a:ext cx="3486151" cy="4022482"/>
          </a:xfrm>
          <a:prstGeom prst="rect">
            <a:avLst/>
          </a:prstGeom>
          <a:ln w="12700">
            <a:miter lim="400000"/>
          </a:ln>
        </p:spPr>
      </p:pic>
      <p:sp>
        <p:nvSpPr>
          <p:cNvPr id="311" name="PERSONA"/>
          <p:cNvSpPr txBox="1"/>
          <p:nvPr/>
        </p:nvSpPr>
        <p:spPr>
          <a:xfrm>
            <a:off x="3983478" y="9357561"/>
            <a:ext cx="2245034"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b="1" sz="4000">
                <a:solidFill>
                  <a:srgbClr val="DE4031"/>
                </a:solidFill>
                <a:latin typeface="Menlo"/>
                <a:ea typeface="Menlo"/>
                <a:cs typeface="Menlo"/>
                <a:sym typeface="Menlo"/>
              </a:defRPr>
            </a:lvl1pPr>
          </a:lstStyle>
          <a:p>
            <a:pPr/>
            <a:r>
              <a:t>PERSONA</a:t>
            </a:r>
          </a:p>
        </p:txBody>
      </p:sp>
      <p:sp>
        <p:nvSpPr>
          <p:cNvPr id="312" name="ALBUM"/>
          <p:cNvSpPr txBox="1"/>
          <p:nvPr/>
        </p:nvSpPr>
        <p:spPr>
          <a:xfrm>
            <a:off x="11375325" y="9357561"/>
            <a:ext cx="1633350"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b="1" sz="4000">
                <a:solidFill>
                  <a:srgbClr val="DE4031"/>
                </a:solidFill>
                <a:latin typeface="Menlo"/>
                <a:ea typeface="Menlo"/>
                <a:cs typeface="Menlo"/>
                <a:sym typeface="Menlo"/>
              </a:defRPr>
            </a:lvl1pPr>
          </a:lstStyle>
          <a:p>
            <a:pPr/>
            <a:r>
              <a:t>ALBUM</a:t>
            </a:r>
          </a:p>
        </p:txBody>
      </p:sp>
      <p:sp>
        <p:nvSpPr>
          <p:cNvPr id="313" name="SONG"/>
          <p:cNvSpPr txBox="1"/>
          <p:nvPr/>
        </p:nvSpPr>
        <p:spPr>
          <a:xfrm>
            <a:off x="18697376" y="9357561"/>
            <a:ext cx="1327508"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b="1" sz="4000">
                <a:solidFill>
                  <a:srgbClr val="DE4031"/>
                </a:solidFill>
                <a:latin typeface="Menlo"/>
                <a:ea typeface="Menlo"/>
                <a:cs typeface="Menlo"/>
                <a:sym typeface="Menlo"/>
              </a:defRPr>
            </a:lvl1pPr>
          </a:lstStyle>
          <a:p>
            <a:pPr/>
            <a:r>
              <a:t>SONG</a:t>
            </a:r>
          </a:p>
        </p:txBody>
      </p:sp>
      <p:sp>
        <p:nvSpPr>
          <p:cNvPr id="314" name="Line"/>
          <p:cNvSpPr/>
          <p:nvPr/>
        </p:nvSpPr>
        <p:spPr>
          <a:xfrm>
            <a:off x="6629400" y="5943600"/>
            <a:ext cx="3067070" cy="0"/>
          </a:xfrm>
          <a:prstGeom prst="line">
            <a:avLst/>
          </a:prstGeom>
          <a:ln w="63500">
            <a:solidFill>
              <a:srgbClr val="53585F"/>
            </a:solidFill>
            <a:miter lim="400000"/>
          </a:ln>
        </p:spPr>
        <p:txBody>
          <a:bodyPr lIns="50800" tIns="50800" rIns="50800" bIns="50800" anchor="ctr"/>
          <a:lstStyle/>
          <a:p>
            <a:pPr>
              <a:defRPr sz="3200"/>
            </a:pPr>
          </a:p>
        </p:txBody>
      </p:sp>
      <p:sp>
        <p:nvSpPr>
          <p:cNvPr id="315" name="Line"/>
          <p:cNvSpPr/>
          <p:nvPr/>
        </p:nvSpPr>
        <p:spPr>
          <a:xfrm>
            <a:off x="14738329" y="5948765"/>
            <a:ext cx="3067071" cy="1"/>
          </a:xfrm>
          <a:prstGeom prst="line">
            <a:avLst/>
          </a:prstGeom>
          <a:ln w="63500">
            <a:solidFill>
              <a:srgbClr val="53585F"/>
            </a:solidFill>
            <a:miter lim="400000"/>
          </a:ln>
        </p:spPr>
        <p:txBody>
          <a:bodyPr lIns="50800" tIns="50800" rIns="50800" bIns="50800" anchor="ctr"/>
          <a:lstStyle/>
          <a:p>
            <a:pPr>
              <a:defRPr sz="3200"/>
            </a:pPr>
          </a:p>
        </p:txBody>
      </p:sp>
      <p:sp>
        <p:nvSpPr>
          <p:cNvPr id="316" name="1"/>
          <p:cNvSpPr txBox="1"/>
          <p:nvPr/>
        </p:nvSpPr>
        <p:spPr>
          <a:xfrm>
            <a:off x="6629400" y="4952999"/>
            <a:ext cx="39682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atin typeface="Helvetica"/>
                <a:ea typeface="Helvetica"/>
                <a:cs typeface="Helvetica"/>
                <a:sym typeface="Helvetica"/>
              </a:defRPr>
            </a:lvl1pPr>
          </a:lstStyle>
          <a:p>
            <a:pPr/>
            <a:r>
              <a:t>1</a:t>
            </a:r>
          </a:p>
        </p:txBody>
      </p:sp>
      <p:sp>
        <p:nvSpPr>
          <p:cNvPr id="317" name="N"/>
          <p:cNvSpPr txBox="1"/>
          <p:nvPr/>
        </p:nvSpPr>
        <p:spPr>
          <a:xfrm>
            <a:off x="9257476" y="4952999"/>
            <a:ext cx="48116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atin typeface="Helvetica"/>
                <a:ea typeface="Helvetica"/>
                <a:cs typeface="Helvetica"/>
                <a:sym typeface="Helvetica"/>
              </a:defRPr>
            </a:lvl1pPr>
          </a:lstStyle>
          <a:p>
            <a:pPr/>
            <a:r>
              <a:t>N</a:t>
            </a:r>
          </a:p>
        </p:txBody>
      </p:sp>
      <p:sp>
        <p:nvSpPr>
          <p:cNvPr id="318" name="1"/>
          <p:cNvSpPr txBox="1"/>
          <p:nvPr/>
        </p:nvSpPr>
        <p:spPr>
          <a:xfrm>
            <a:off x="14696161" y="4952999"/>
            <a:ext cx="396827"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atin typeface="Helvetica"/>
                <a:ea typeface="Helvetica"/>
                <a:cs typeface="Helvetica"/>
                <a:sym typeface="Helvetica"/>
              </a:defRPr>
            </a:lvl1pPr>
          </a:lstStyle>
          <a:p>
            <a:pPr/>
            <a:r>
              <a:t>1</a:t>
            </a:r>
          </a:p>
        </p:txBody>
      </p:sp>
      <p:sp>
        <p:nvSpPr>
          <p:cNvPr id="319" name="N"/>
          <p:cNvSpPr txBox="1"/>
          <p:nvPr/>
        </p:nvSpPr>
        <p:spPr>
          <a:xfrm>
            <a:off x="17324238" y="4952999"/>
            <a:ext cx="48116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atin typeface="Helvetica"/>
                <a:ea typeface="Helvetica"/>
                <a:cs typeface="Helvetica"/>
                <a:sym typeface="Helvetica"/>
              </a:defRPr>
            </a:lvl1pPr>
          </a:lstStyle>
          <a:p>
            <a:pPr/>
            <a:r>
              <a:t>N</a:t>
            </a:r>
          </a:p>
        </p:txBody>
      </p:sp>
      <p:sp>
        <p:nvSpPr>
          <p:cNvPr id="320"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09"/>
                                        </p:tgtEl>
                                        <p:attrNameLst>
                                          <p:attrName>style.visibility</p:attrName>
                                        </p:attrNameLst>
                                      </p:cBhvr>
                                      <p:to>
                                        <p:strVal val="visible"/>
                                      </p:to>
                                    </p:set>
                                    <p:animEffect filter="dissolve" transition="in">
                                      <p:cBhvr>
                                        <p:cTn id="7" dur="75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9"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2"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323"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324" name="{…"/>
          <p:cNvSpPr txBox="1"/>
          <p:nvPr/>
        </p:nvSpPr>
        <p:spPr>
          <a:xfrm>
            <a:off x="4398286" y="863537"/>
            <a:ext cx="15587429" cy="119889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pPr>
            <a:r>
              <a:t>{</a:t>
            </a:r>
          </a:p>
          <a:p>
            <a:pPr algn="l">
              <a:defRPr sz="2200"/>
            </a:pPr>
            <a:r>
              <a:t>            "</a:t>
            </a:r>
            <a:r>
              <a:rPr b="1">
                <a:latin typeface="Helvetica"/>
                <a:ea typeface="Helvetica"/>
                <a:cs typeface="Helvetica"/>
                <a:sym typeface="Helvetica"/>
              </a:rPr>
              <a:t>_id</a:t>
            </a:r>
            <a:r>
              <a:t>": "Berlin Trilogy",</a:t>
            </a:r>
          </a:p>
          <a:p>
            <a:pPr algn="l">
              <a:defRPr sz="2200"/>
            </a:pPr>
            <a:r>
              <a:t>            "</a:t>
            </a:r>
            <a:r>
              <a:rPr b="1">
                <a:latin typeface="Helvetica"/>
                <a:ea typeface="Helvetica"/>
                <a:cs typeface="Helvetica"/>
                <a:sym typeface="Helvetica"/>
              </a:rPr>
              <a:t>name</a:t>
            </a:r>
            <a:r>
              <a:t>": "Berlin Trilogy",</a:t>
            </a:r>
          </a:p>
          <a:p>
            <a:pPr algn="l">
              <a:defRPr sz="2200"/>
            </a:pPr>
            <a:r>
              <a:t>            "</a:t>
            </a:r>
            <a:r>
              <a:rPr b="1">
                <a:latin typeface="Helvetica"/>
                <a:ea typeface="Helvetica"/>
                <a:cs typeface="Helvetica"/>
                <a:sym typeface="Helvetica"/>
              </a:rPr>
              <a:t>location</a:t>
            </a:r>
            <a:r>
              <a:t>": "Berlin",</a:t>
            </a:r>
          </a:p>
          <a:p>
            <a:pPr algn="l">
              <a:defRPr sz="2200"/>
            </a:pPr>
            <a:r>
              <a:t>            "</a:t>
            </a:r>
            <a:r>
              <a:rPr b="1">
                <a:latin typeface="Helvetica"/>
                <a:ea typeface="Helvetica"/>
                <a:cs typeface="Helvetica"/>
                <a:sym typeface="Helvetica"/>
              </a:rPr>
              <a:t>key</a:t>
            </a:r>
            <a:r>
              <a:t>": "Berlin",</a:t>
            </a:r>
          </a:p>
          <a:p>
            <a:pPr algn="l">
              <a:defRPr sz="2200"/>
            </a:pPr>
            <a:r>
              <a:t>           "</a:t>
            </a:r>
            <a:r>
              <a:rPr b="1">
                <a:latin typeface="Helvetica"/>
                <a:ea typeface="Helvetica"/>
                <a:cs typeface="Helvetica"/>
                <a:sym typeface="Helvetica"/>
              </a:rPr>
              <a:t>style</a:t>
            </a:r>
            <a:r>
              <a:t>": "Industrial",</a:t>
            </a:r>
          </a:p>
          <a:p>
            <a:pPr algn="l">
              <a:defRPr sz="2200"/>
            </a:pPr>
            <a:r>
              <a:t>            "</a:t>
            </a:r>
            <a:r>
              <a:rPr b="1">
                <a:latin typeface="Helvetica"/>
                <a:ea typeface="Helvetica"/>
                <a:cs typeface="Helvetica"/>
                <a:sym typeface="Helvetica"/>
              </a:rPr>
              <a:t>background</a:t>
            </a:r>
            <a:r>
              <a:t>": "#014f83",</a:t>
            </a:r>
          </a:p>
          <a:p>
            <a:pPr algn="l">
              <a:defRPr sz="2200"/>
            </a:pPr>
            <a:r>
              <a:t>           "</a:t>
            </a:r>
            <a:r>
              <a:rPr b="1">
                <a:latin typeface="Helvetica"/>
                <a:ea typeface="Helvetica"/>
                <a:cs typeface="Helvetica"/>
                <a:sym typeface="Helvetica"/>
              </a:rPr>
              <a:t>start</a:t>
            </a:r>
            <a:r>
              <a:t>": "1976",</a:t>
            </a:r>
          </a:p>
          <a:p>
            <a:pPr algn="l">
              <a:defRPr sz="2200"/>
            </a:pPr>
            <a:r>
              <a:t>            "</a:t>
            </a:r>
            <a:r>
              <a:rPr b="1">
                <a:latin typeface="Helvetica"/>
                <a:ea typeface="Helvetica"/>
                <a:cs typeface="Helvetica"/>
                <a:sym typeface="Helvetica"/>
              </a:rPr>
              <a:t>end</a:t>
            </a:r>
            <a:r>
              <a:t>": "1979",</a:t>
            </a:r>
          </a:p>
          <a:p>
            <a:pPr algn="l">
              <a:defRPr sz="2200"/>
            </a:pPr>
            <a:r>
              <a:t>            "</a:t>
            </a:r>
            <a:r>
              <a:rPr b="1">
                <a:latin typeface="Helvetica"/>
                <a:ea typeface="Helvetica"/>
                <a:cs typeface="Helvetica"/>
                <a:sym typeface="Helvetica"/>
              </a:rPr>
              <a:t>sketch</a:t>
            </a:r>
            <a:r>
              <a:t>": "svg/berlin.svg",</a:t>
            </a:r>
          </a:p>
          <a:p>
            <a:pPr algn="l">
              <a:defRPr sz="2200"/>
            </a:pPr>
            <a:r>
              <a:t>            "</a:t>
            </a:r>
            <a:r>
              <a:rPr b="1">
                <a:latin typeface="Helvetica"/>
                <a:ea typeface="Helvetica"/>
                <a:cs typeface="Helvetica"/>
                <a:sym typeface="Helvetica"/>
              </a:rPr>
              <a:t>mugshot</a:t>
            </a:r>
            <a:r>
              <a:t>": "mug/berlin.svg",</a:t>
            </a:r>
          </a:p>
          <a:p>
            <a:pPr algn="l">
              <a:defRPr sz="2200"/>
            </a:pPr>
            <a:r>
              <a:t>            "</a:t>
            </a:r>
            <a:r>
              <a:rPr b="1">
                <a:latin typeface="Helvetica"/>
                <a:ea typeface="Helvetica"/>
                <a:cs typeface="Helvetica"/>
                <a:sym typeface="Helvetica"/>
              </a:rPr>
              <a:t>photo</a:t>
            </a:r>
            <a:r>
              <a:t>": "photo/berlin.png",</a:t>
            </a:r>
          </a:p>
          <a:p>
            <a:pPr algn="l">
              <a:defRPr sz="2200"/>
            </a:pPr>
            <a:r>
              <a:t>            "</a:t>
            </a:r>
            <a:r>
              <a:rPr b="1">
                <a:latin typeface="Helvetica"/>
                <a:ea typeface="Helvetica"/>
                <a:cs typeface="Helvetica"/>
                <a:sym typeface="Helvetica"/>
              </a:rPr>
              <a:t>video</a:t>
            </a:r>
            <a:r>
              <a:t>": "https://www.youtube.com/embed/Tgcc5V9Hu3g",</a:t>
            </a:r>
          </a:p>
          <a:p>
            <a:pPr algn="l">
              <a:defRPr sz="2200"/>
            </a:pPr>
            <a:r>
              <a:t>            "</a:t>
            </a:r>
            <a:r>
              <a:rPr b="1">
                <a:latin typeface="Helvetica"/>
                <a:ea typeface="Helvetica"/>
                <a:cs typeface="Helvetica"/>
                <a:sym typeface="Helvetica"/>
              </a:rPr>
              <a:t>description</a:t>
            </a:r>
            <a:r>
              <a:t>": "Before the end of 1976, Bowie's interest in the burgeoning German music scene, as well as his drug addiction, prompted him to move to West Berlin to clean up and revitalise his career. There he was often seen riding a bicycle between his apartment on Hauptstraße in Schöneberg and Hansa Tonstudi",</a:t>
            </a:r>
          </a:p>
          <a:p>
            <a:pPr algn="l">
              <a:defRPr sz="2200"/>
            </a:pPr>
            <a:r>
              <a:t>            "</a:t>
            </a:r>
            <a:r>
              <a:rPr b="1">
                <a:latin typeface="Helvetica"/>
                <a:ea typeface="Helvetica"/>
                <a:cs typeface="Helvetica"/>
                <a:sym typeface="Helvetica"/>
              </a:rPr>
              <a:t>albums</a:t>
            </a:r>
            <a:r>
              <a:t>": [{</a:t>
            </a:r>
          </a:p>
          <a:p>
            <a:pPr algn="l">
              <a:defRPr sz="2200"/>
            </a:pPr>
            <a:r>
              <a:t>                "</a:t>
            </a:r>
            <a:r>
              <a:rPr b="1">
                <a:latin typeface="Helvetica"/>
                <a:ea typeface="Helvetica"/>
                <a:cs typeface="Helvetica"/>
                <a:sym typeface="Helvetica"/>
              </a:rPr>
              <a:t>_id</a:t>
            </a:r>
            <a:r>
              <a:t>": "Low",</a:t>
            </a:r>
          </a:p>
          <a:p>
            <a:pPr algn="l">
              <a:defRPr sz="2200"/>
            </a:pPr>
            <a:r>
              <a:t>                "</a:t>
            </a:r>
            <a:r>
              <a:rPr b="1">
                <a:latin typeface="Helvetica"/>
                <a:ea typeface="Helvetica"/>
                <a:cs typeface="Helvetica"/>
                <a:sym typeface="Helvetica"/>
              </a:rPr>
              <a:t>title</a:t>
            </a:r>
            <a:r>
              <a:t>": "Low",</a:t>
            </a:r>
          </a:p>
          <a:p>
            <a:pPr algn="l">
              <a:defRPr sz="2200"/>
            </a:pPr>
            <a:r>
              <a:t>                "</a:t>
            </a:r>
            <a:r>
              <a:rPr b="1">
                <a:latin typeface="Helvetica"/>
                <a:ea typeface="Helvetica"/>
                <a:cs typeface="Helvetica"/>
                <a:sym typeface="Helvetica"/>
              </a:rPr>
              <a:t>wikipedia</a:t>
            </a:r>
            <a:r>
              <a:t>": "https://en.wikipedia.org/wiki/Low_(David_Bowie_album)",</a:t>
            </a:r>
          </a:p>
          <a:p>
            <a:pPr algn="l">
              <a:defRPr sz="2200"/>
            </a:pPr>
            <a:r>
              <a:t>                "</a:t>
            </a:r>
            <a:r>
              <a:rPr b="1">
                <a:latin typeface="Helvetica"/>
                <a:ea typeface="Helvetica"/>
                <a:cs typeface="Helvetica"/>
                <a:sym typeface="Helvetica"/>
              </a:rPr>
              <a:t>applemusic</a:t>
            </a:r>
            <a:r>
              <a:t>": "",</a:t>
            </a:r>
          </a:p>
          <a:p>
            <a:pPr algn="l">
              <a:defRPr sz="2200"/>
            </a:pPr>
            <a:r>
              <a:t>                "</a:t>
            </a:r>
            <a:r>
              <a:rPr b="1">
                <a:latin typeface="Helvetica"/>
                <a:ea typeface="Helvetica"/>
                <a:cs typeface="Helvetica"/>
                <a:sym typeface="Helvetica"/>
              </a:rPr>
              <a:t>cover</a:t>
            </a:r>
            <a:r>
              <a:t>": "images/covers/low.jpg"</a:t>
            </a:r>
          </a:p>
          <a:p>
            <a:pPr algn="l">
              <a:defRPr sz="2200"/>
            </a:pPr>
            <a:r>
              <a:t>                }, {</a:t>
            </a:r>
          </a:p>
          <a:p>
            <a:pPr algn="l">
              <a:defRPr sz="2200"/>
            </a:pPr>
            <a:r>
              <a:t>                "</a:t>
            </a:r>
            <a:r>
              <a:rPr b="1">
                <a:latin typeface="Helvetica"/>
                <a:ea typeface="Helvetica"/>
                <a:cs typeface="Helvetica"/>
                <a:sym typeface="Helvetica"/>
              </a:rPr>
              <a:t>_id</a:t>
            </a:r>
            <a:r>
              <a:t>": "Heros",</a:t>
            </a:r>
          </a:p>
          <a:p>
            <a:pPr algn="l">
              <a:defRPr sz="2200"/>
            </a:pPr>
            <a:r>
              <a:t>                "</a:t>
            </a:r>
            <a:r>
              <a:rPr b="1">
                <a:latin typeface="Helvetica"/>
                <a:ea typeface="Helvetica"/>
                <a:cs typeface="Helvetica"/>
                <a:sym typeface="Helvetica"/>
              </a:rPr>
              <a:t>title</a:t>
            </a:r>
            <a:r>
              <a:t>": "Heros",</a:t>
            </a:r>
          </a:p>
          <a:p>
            <a:pPr algn="l">
              <a:defRPr sz="2200"/>
            </a:pPr>
            <a:r>
              <a:t>                "</a:t>
            </a:r>
            <a:r>
              <a:rPr b="1">
                <a:latin typeface="Helvetica"/>
                <a:ea typeface="Helvetica"/>
                <a:cs typeface="Helvetica"/>
                <a:sym typeface="Helvetica"/>
              </a:rPr>
              <a:t>wikipedia</a:t>
            </a:r>
            <a:r>
              <a:t>": "https://en.wikipedia.org/wiki/%22Heroes%22_(David_Bowie_album)",</a:t>
            </a:r>
          </a:p>
          <a:p>
            <a:pPr algn="l">
              <a:defRPr sz="2200"/>
            </a:pPr>
            <a:r>
              <a:t>                "</a:t>
            </a:r>
            <a:r>
              <a:rPr b="1">
                <a:latin typeface="Helvetica"/>
                <a:ea typeface="Helvetica"/>
                <a:cs typeface="Helvetica"/>
                <a:sym typeface="Helvetica"/>
              </a:rPr>
              <a:t>applemusic</a:t>
            </a:r>
            <a:r>
              <a:t>": "",</a:t>
            </a:r>
          </a:p>
          <a:p>
            <a:pPr algn="l">
              <a:defRPr sz="2200"/>
            </a:pPr>
            <a:r>
              <a:t>                "</a:t>
            </a:r>
            <a:r>
              <a:rPr b="1">
                <a:latin typeface="Helvetica"/>
                <a:ea typeface="Helvetica"/>
                <a:cs typeface="Helvetica"/>
                <a:sym typeface="Helvetica"/>
              </a:rPr>
              <a:t>cover</a:t>
            </a:r>
            <a:r>
              <a:t>": "images/covers/heroes.jpg"</a:t>
            </a:r>
          </a:p>
          <a:p>
            <a:pPr algn="l">
              <a:defRPr sz="2200"/>
            </a:pPr>
            <a:r>
              <a:t>                }, {</a:t>
            </a:r>
          </a:p>
          <a:p>
            <a:pPr algn="l">
              <a:defRPr sz="2200"/>
            </a:pPr>
            <a:r>
              <a:t>                "</a:t>
            </a:r>
            <a:r>
              <a:rPr b="1">
                <a:latin typeface="Helvetica"/>
                <a:ea typeface="Helvetica"/>
                <a:cs typeface="Helvetica"/>
                <a:sym typeface="Helvetica"/>
              </a:rPr>
              <a:t>_id</a:t>
            </a:r>
            <a:r>
              <a:t>": "Lodger",</a:t>
            </a:r>
          </a:p>
          <a:p>
            <a:pPr algn="l">
              <a:defRPr sz="2200"/>
            </a:pPr>
            <a:r>
              <a:t>                "</a:t>
            </a:r>
            <a:r>
              <a:rPr b="1">
                <a:latin typeface="Helvetica"/>
                <a:ea typeface="Helvetica"/>
                <a:cs typeface="Helvetica"/>
                <a:sym typeface="Helvetica"/>
              </a:rPr>
              <a:t>title</a:t>
            </a:r>
            <a:r>
              <a:t>": "Lodger",</a:t>
            </a:r>
          </a:p>
          <a:p>
            <a:pPr algn="l">
              <a:defRPr sz="2200"/>
            </a:pPr>
            <a:r>
              <a:t>                "</a:t>
            </a:r>
            <a:r>
              <a:rPr b="1">
                <a:latin typeface="Helvetica"/>
                <a:ea typeface="Helvetica"/>
                <a:cs typeface="Helvetica"/>
                <a:sym typeface="Helvetica"/>
              </a:rPr>
              <a:t>wikipedia</a:t>
            </a:r>
            <a:r>
              <a:t>": "https://en.wikipedia.org/wiki/Lodger_(album)",</a:t>
            </a:r>
          </a:p>
          <a:p>
            <a:pPr algn="l">
              <a:defRPr sz="2200"/>
            </a:pPr>
            <a:r>
              <a:t>                "</a:t>
            </a:r>
            <a:r>
              <a:rPr b="1">
                <a:latin typeface="Helvetica"/>
                <a:ea typeface="Helvetica"/>
                <a:cs typeface="Helvetica"/>
                <a:sym typeface="Helvetica"/>
              </a:rPr>
              <a:t>applemusic</a:t>
            </a:r>
            <a:r>
              <a:t>": "",</a:t>
            </a:r>
          </a:p>
          <a:p>
            <a:pPr algn="l">
              <a:defRPr sz="2200"/>
            </a:pPr>
            <a:r>
              <a:t>                "</a:t>
            </a:r>
            <a:r>
              <a:rPr b="1">
                <a:latin typeface="Helvetica"/>
                <a:ea typeface="Helvetica"/>
                <a:cs typeface="Helvetica"/>
                <a:sym typeface="Helvetica"/>
              </a:rPr>
              <a:t>cover</a:t>
            </a:r>
            <a:r>
              <a:t>": "images/covers/lodger.jpg"</a:t>
            </a:r>
          </a:p>
          <a:p>
            <a:pPr algn="l">
              <a:defRPr sz="2200"/>
            </a:pPr>
            <a:r>
              <a:t>                }]</a:t>
            </a:r>
          </a:p>
          <a:p>
            <a:pPr algn="l">
              <a:defRPr sz="2200"/>
            </a:pPr>
            <a:r>
              <a:t>            },</a:t>
            </a:r>
          </a:p>
        </p:txBody>
      </p:sp>
      <p:sp>
        <p:nvSpPr>
          <p:cNvPr id="325"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7"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328"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329"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
        <p:nvSpPr>
          <p:cNvPr id="330" name="Python Runtime…"/>
          <p:cNvSpPr/>
          <p:nvPr/>
        </p:nvSpPr>
        <p:spPr>
          <a:xfrm>
            <a:off x="8149009" y="5329609"/>
            <a:ext cx="3056782" cy="305678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2200">
                <a:solidFill>
                  <a:srgbClr val="FFFFFF"/>
                </a:solidFill>
                <a:latin typeface="Helvetica"/>
                <a:ea typeface="Helvetica"/>
                <a:cs typeface="Helvetica"/>
                <a:sym typeface="Helvetica"/>
              </a:defRPr>
            </a:pPr>
            <a:r>
              <a:t>Python Runtime</a:t>
            </a:r>
          </a:p>
          <a:p>
            <a:pPr>
              <a:defRPr b="1" sz="2200">
                <a:solidFill>
                  <a:srgbClr val="FFFFFF"/>
                </a:solidFill>
                <a:latin typeface="Helvetica"/>
                <a:ea typeface="Helvetica"/>
                <a:cs typeface="Helvetica"/>
                <a:sym typeface="Helvetica"/>
              </a:defRPr>
            </a:pPr>
            <a:r>
              <a:t>Cloud Foundry </a:t>
            </a:r>
          </a:p>
          <a:p>
            <a:pPr>
              <a:defRPr b="1" sz="2200">
                <a:solidFill>
                  <a:srgbClr val="FFFFFF"/>
                </a:solidFill>
                <a:latin typeface="Helvetica"/>
                <a:ea typeface="Helvetica"/>
                <a:cs typeface="Helvetica"/>
                <a:sym typeface="Helvetica"/>
              </a:defRPr>
            </a:pPr>
            <a:r>
              <a:t>Blue mix</a:t>
            </a:r>
          </a:p>
        </p:txBody>
      </p:sp>
      <p:sp>
        <p:nvSpPr>
          <p:cNvPr id="331" name="Watson…"/>
          <p:cNvSpPr/>
          <p:nvPr/>
        </p:nvSpPr>
        <p:spPr>
          <a:xfrm>
            <a:off x="13178209" y="5329609"/>
            <a:ext cx="3056782" cy="305678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2200">
                <a:solidFill>
                  <a:srgbClr val="FFFFFF"/>
                </a:solidFill>
                <a:latin typeface="Helvetica"/>
                <a:ea typeface="Helvetica"/>
                <a:cs typeface="Helvetica"/>
                <a:sym typeface="Helvetica"/>
              </a:defRPr>
            </a:pPr>
            <a:r>
              <a:t>Watson</a:t>
            </a:r>
          </a:p>
          <a:p>
            <a:pPr>
              <a:defRPr b="1" sz="2200">
                <a:solidFill>
                  <a:srgbClr val="FFFFFF"/>
                </a:solidFill>
                <a:latin typeface="Helvetica"/>
                <a:ea typeface="Helvetica"/>
                <a:cs typeface="Helvetica"/>
                <a:sym typeface="Helvetica"/>
              </a:defRPr>
            </a:pPr>
            <a:r>
              <a:t>Personality</a:t>
            </a:r>
          </a:p>
          <a:p>
            <a:pPr>
              <a:defRPr b="1" sz="2200">
                <a:solidFill>
                  <a:srgbClr val="FFFFFF"/>
                </a:solidFill>
                <a:latin typeface="Helvetica"/>
                <a:ea typeface="Helvetica"/>
                <a:cs typeface="Helvetica"/>
                <a:sym typeface="Helvetica"/>
              </a:defRPr>
            </a:pPr>
            <a:r>
              <a:t>Insights</a:t>
            </a:r>
          </a:p>
          <a:p>
            <a:pPr>
              <a:defRPr b="1" sz="2200">
                <a:solidFill>
                  <a:srgbClr val="FFFFFF"/>
                </a:solidFill>
                <a:latin typeface="Helvetica"/>
                <a:ea typeface="Helvetica"/>
                <a:cs typeface="Helvetica"/>
                <a:sym typeface="Helvetica"/>
              </a:defRPr>
            </a:pPr>
            <a:r>
              <a:t>API</a:t>
            </a:r>
          </a:p>
        </p:txBody>
      </p:sp>
      <p:sp>
        <p:nvSpPr>
          <p:cNvPr id="332" name="Browser"/>
          <p:cNvSpPr/>
          <p:nvPr/>
        </p:nvSpPr>
        <p:spPr>
          <a:xfrm>
            <a:off x="3119809" y="5329609"/>
            <a:ext cx="3056782" cy="305678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200">
                <a:solidFill>
                  <a:srgbClr val="FFFFFF"/>
                </a:solidFill>
                <a:latin typeface="Helvetica"/>
                <a:ea typeface="Helvetica"/>
                <a:cs typeface="Helvetica"/>
                <a:sym typeface="Helvetica"/>
              </a:defRPr>
            </a:lvl1pPr>
          </a:lstStyle>
          <a:p>
            <a:pPr/>
            <a:r>
              <a:t>Browser</a:t>
            </a:r>
          </a:p>
        </p:txBody>
      </p:sp>
      <p:sp>
        <p:nvSpPr>
          <p:cNvPr id="333" name="Cloudant…"/>
          <p:cNvSpPr/>
          <p:nvPr/>
        </p:nvSpPr>
        <p:spPr>
          <a:xfrm>
            <a:off x="18207409" y="5329609"/>
            <a:ext cx="3056782" cy="305678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2200">
                <a:solidFill>
                  <a:srgbClr val="FFFFFF"/>
                </a:solidFill>
                <a:latin typeface="Helvetica"/>
                <a:ea typeface="Helvetica"/>
                <a:cs typeface="Helvetica"/>
                <a:sym typeface="Helvetica"/>
              </a:defRPr>
            </a:pPr>
            <a:r>
              <a:t>Cloudant</a:t>
            </a:r>
          </a:p>
          <a:p>
            <a:pPr>
              <a:defRPr b="1" sz="2200">
                <a:solidFill>
                  <a:srgbClr val="FFFFFF"/>
                </a:solidFill>
                <a:latin typeface="Helvetica"/>
                <a:ea typeface="Helvetica"/>
                <a:cs typeface="Helvetica"/>
                <a:sym typeface="Helvetica"/>
              </a:defRPr>
            </a:pPr>
            <a:r>
              <a:t>Database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5"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336"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337"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
        <p:nvSpPr>
          <p:cNvPr id="338" name="Python Runtime…"/>
          <p:cNvSpPr/>
          <p:nvPr/>
        </p:nvSpPr>
        <p:spPr>
          <a:xfrm>
            <a:off x="8149009" y="1066800"/>
            <a:ext cx="3056782" cy="3056781"/>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2200">
                <a:solidFill>
                  <a:srgbClr val="FFFFFF"/>
                </a:solidFill>
                <a:latin typeface="Helvetica"/>
                <a:ea typeface="Helvetica"/>
                <a:cs typeface="Helvetica"/>
                <a:sym typeface="Helvetica"/>
              </a:defRPr>
            </a:pPr>
            <a:r>
              <a:t>Python Runtime</a:t>
            </a:r>
          </a:p>
          <a:p>
            <a:pPr>
              <a:defRPr b="1" sz="2200">
                <a:solidFill>
                  <a:srgbClr val="FFFFFF"/>
                </a:solidFill>
                <a:latin typeface="Helvetica"/>
                <a:ea typeface="Helvetica"/>
                <a:cs typeface="Helvetica"/>
                <a:sym typeface="Helvetica"/>
              </a:defRPr>
            </a:pPr>
            <a:r>
              <a:t>Cloud Foundry </a:t>
            </a:r>
          </a:p>
          <a:p>
            <a:pPr>
              <a:defRPr b="1" sz="2200">
                <a:solidFill>
                  <a:srgbClr val="FFFFFF"/>
                </a:solidFill>
                <a:latin typeface="Helvetica"/>
                <a:ea typeface="Helvetica"/>
                <a:cs typeface="Helvetica"/>
                <a:sym typeface="Helvetica"/>
              </a:defRPr>
            </a:pPr>
            <a:r>
              <a:t>Blue mix</a:t>
            </a:r>
          </a:p>
        </p:txBody>
      </p:sp>
      <p:sp>
        <p:nvSpPr>
          <p:cNvPr id="339" name="Watson…"/>
          <p:cNvSpPr/>
          <p:nvPr/>
        </p:nvSpPr>
        <p:spPr>
          <a:xfrm>
            <a:off x="13178209" y="1066800"/>
            <a:ext cx="3056782" cy="3056781"/>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2200">
                <a:solidFill>
                  <a:srgbClr val="FFFFFF"/>
                </a:solidFill>
                <a:latin typeface="Helvetica"/>
                <a:ea typeface="Helvetica"/>
                <a:cs typeface="Helvetica"/>
                <a:sym typeface="Helvetica"/>
              </a:defRPr>
            </a:pPr>
            <a:r>
              <a:t>Watson</a:t>
            </a:r>
          </a:p>
          <a:p>
            <a:pPr>
              <a:defRPr b="1" sz="2200">
                <a:solidFill>
                  <a:srgbClr val="FFFFFF"/>
                </a:solidFill>
                <a:latin typeface="Helvetica"/>
                <a:ea typeface="Helvetica"/>
                <a:cs typeface="Helvetica"/>
                <a:sym typeface="Helvetica"/>
              </a:defRPr>
            </a:pPr>
            <a:r>
              <a:t>Personality</a:t>
            </a:r>
          </a:p>
          <a:p>
            <a:pPr>
              <a:defRPr b="1" sz="2200">
                <a:solidFill>
                  <a:srgbClr val="FFFFFF"/>
                </a:solidFill>
                <a:latin typeface="Helvetica"/>
                <a:ea typeface="Helvetica"/>
                <a:cs typeface="Helvetica"/>
                <a:sym typeface="Helvetica"/>
              </a:defRPr>
            </a:pPr>
            <a:r>
              <a:t>Insights</a:t>
            </a:r>
          </a:p>
          <a:p>
            <a:pPr>
              <a:defRPr b="1" sz="2200">
                <a:solidFill>
                  <a:srgbClr val="FFFFFF"/>
                </a:solidFill>
                <a:latin typeface="Helvetica"/>
                <a:ea typeface="Helvetica"/>
                <a:cs typeface="Helvetica"/>
                <a:sym typeface="Helvetica"/>
              </a:defRPr>
            </a:pPr>
            <a:r>
              <a:t>API</a:t>
            </a:r>
          </a:p>
        </p:txBody>
      </p:sp>
      <p:sp>
        <p:nvSpPr>
          <p:cNvPr id="340" name="Browser"/>
          <p:cNvSpPr/>
          <p:nvPr/>
        </p:nvSpPr>
        <p:spPr>
          <a:xfrm>
            <a:off x="3119809" y="1066800"/>
            <a:ext cx="3056782" cy="3056781"/>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2200">
                <a:solidFill>
                  <a:srgbClr val="FFFFFF"/>
                </a:solidFill>
                <a:latin typeface="Helvetica"/>
                <a:ea typeface="Helvetica"/>
                <a:cs typeface="Helvetica"/>
                <a:sym typeface="Helvetica"/>
              </a:defRPr>
            </a:lvl1pPr>
          </a:lstStyle>
          <a:p>
            <a:pPr/>
            <a:r>
              <a:t>Browser</a:t>
            </a:r>
          </a:p>
        </p:txBody>
      </p:sp>
      <p:sp>
        <p:nvSpPr>
          <p:cNvPr id="341" name="Cloudant…"/>
          <p:cNvSpPr/>
          <p:nvPr/>
        </p:nvSpPr>
        <p:spPr>
          <a:xfrm>
            <a:off x="18207409" y="1066800"/>
            <a:ext cx="3056782" cy="3056781"/>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z="2200">
                <a:solidFill>
                  <a:srgbClr val="FFFFFF"/>
                </a:solidFill>
                <a:latin typeface="Helvetica"/>
                <a:ea typeface="Helvetica"/>
                <a:cs typeface="Helvetica"/>
                <a:sym typeface="Helvetica"/>
              </a:defRPr>
            </a:pPr>
            <a:r>
              <a:t>Cloudant</a:t>
            </a:r>
          </a:p>
          <a:p>
            <a:pPr>
              <a:defRPr b="1" sz="2200">
                <a:solidFill>
                  <a:srgbClr val="FFFFFF"/>
                </a:solidFill>
                <a:latin typeface="Helvetica"/>
                <a:ea typeface="Helvetica"/>
                <a:cs typeface="Helvetica"/>
                <a:sym typeface="Helvetica"/>
              </a:defRPr>
            </a:pPr>
            <a:r>
              <a:t>Database</a:t>
            </a:r>
          </a:p>
        </p:txBody>
      </p:sp>
      <p:sp>
        <p:nvSpPr>
          <p:cNvPr id="342" name="Line"/>
          <p:cNvSpPr/>
          <p:nvPr/>
        </p:nvSpPr>
        <p:spPr>
          <a:xfrm flipV="1">
            <a:off x="9677400" y="4186733"/>
            <a:ext cx="0" cy="7968862"/>
          </a:xfrm>
          <a:prstGeom prst="line">
            <a:avLst/>
          </a:prstGeom>
          <a:ln w="25400">
            <a:solidFill>
              <a:schemeClr val="accent5"/>
            </a:solidFill>
            <a:miter lim="400000"/>
          </a:ln>
        </p:spPr>
        <p:txBody>
          <a:bodyPr lIns="50800" tIns="50800" rIns="50800" bIns="50800" anchor="ctr"/>
          <a:lstStyle/>
          <a:p>
            <a:pPr>
              <a:defRPr sz="3200"/>
            </a:pPr>
          </a:p>
        </p:txBody>
      </p:sp>
      <p:sp>
        <p:nvSpPr>
          <p:cNvPr id="343" name="Line"/>
          <p:cNvSpPr/>
          <p:nvPr/>
        </p:nvSpPr>
        <p:spPr>
          <a:xfrm flipV="1">
            <a:off x="4775199" y="4186733"/>
            <a:ext cx="1" cy="7968862"/>
          </a:xfrm>
          <a:prstGeom prst="line">
            <a:avLst/>
          </a:prstGeom>
          <a:ln w="25400">
            <a:solidFill>
              <a:schemeClr val="accent5"/>
            </a:solidFill>
            <a:miter lim="400000"/>
          </a:ln>
        </p:spPr>
        <p:txBody>
          <a:bodyPr lIns="50800" tIns="50800" rIns="50800" bIns="50800" anchor="ctr"/>
          <a:lstStyle/>
          <a:p>
            <a:pPr>
              <a:defRPr sz="3200"/>
            </a:pPr>
          </a:p>
        </p:txBody>
      </p:sp>
      <p:sp>
        <p:nvSpPr>
          <p:cNvPr id="344" name="Line"/>
          <p:cNvSpPr/>
          <p:nvPr/>
        </p:nvSpPr>
        <p:spPr>
          <a:xfrm flipV="1">
            <a:off x="14706600" y="4186733"/>
            <a:ext cx="1" cy="7968862"/>
          </a:xfrm>
          <a:prstGeom prst="line">
            <a:avLst/>
          </a:prstGeom>
          <a:ln w="25400">
            <a:solidFill>
              <a:schemeClr val="accent5"/>
            </a:solidFill>
            <a:miter lim="400000"/>
          </a:ln>
        </p:spPr>
        <p:txBody>
          <a:bodyPr lIns="50800" tIns="50800" rIns="50800" bIns="50800" anchor="ctr"/>
          <a:lstStyle/>
          <a:p>
            <a:pPr>
              <a:defRPr sz="3200"/>
            </a:pPr>
          </a:p>
        </p:txBody>
      </p:sp>
      <p:sp>
        <p:nvSpPr>
          <p:cNvPr id="345" name="Line"/>
          <p:cNvSpPr/>
          <p:nvPr/>
        </p:nvSpPr>
        <p:spPr>
          <a:xfrm flipV="1">
            <a:off x="19735800" y="3983533"/>
            <a:ext cx="1" cy="7968862"/>
          </a:xfrm>
          <a:prstGeom prst="line">
            <a:avLst/>
          </a:prstGeom>
          <a:ln w="25400">
            <a:solidFill>
              <a:schemeClr val="accent5"/>
            </a:solidFill>
            <a:miter lim="400000"/>
          </a:ln>
        </p:spPr>
        <p:txBody>
          <a:bodyPr lIns="50800" tIns="50800" rIns="50800" bIns="50800" anchor="ctr"/>
          <a:lstStyle/>
          <a:p>
            <a:pPr>
              <a:defRPr sz="3200"/>
            </a:pPr>
          </a:p>
        </p:txBody>
      </p:sp>
      <p:sp>
        <p:nvSpPr>
          <p:cNvPr id="346" name="Line"/>
          <p:cNvSpPr/>
          <p:nvPr/>
        </p:nvSpPr>
        <p:spPr>
          <a:xfrm>
            <a:off x="4820443" y="5451475"/>
            <a:ext cx="4869657" cy="0"/>
          </a:xfrm>
          <a:prstGeom prst="line">
            <a:avLst/>
          </a:prstGeom>
          <a:ln w="50800">
            <a:solidFill>
              <a:schemeClr val="accent5"/>
            </a:solidFill>
            <a:miter lim="400000"/>
            <a:tailEnd type="triangle"/>
          </a:ln>
        </p:spPr>
        <p:txBody>
          <a:bodyPr lIns="50800" tIns="50800" rIns="50800" bIns="50800" anchor="ctr"/>
          <a:lstStyle/>
          <a:p>
            <a:pPr>
              <a:defRPr sz="3200"/>
            </a:pPr>
          </a:p>
        </p:txBody>
      </p:sp>
      <p:sp>
        <p:nvSpPr>
          <p:cNvPr id="347" name="Get Graph Data"/>
          <p:cNvSpPr txBox="1"/>
          <p:nvPr/>
        </p:nvSpPr>
        <p:spPr>
          <a:xfrm>
            <a:off x="5592452" y="4661798"/>
            <a:ext cx="3325640"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chemeClr val="accent5"/>
                </a:solidFill>
                <a:latin typeface="Menlo"/>
                <a:ea typeface="Menlo"/>
                <a:cs typeface="Menlo"/>
                <a:sym typeface="Menlo"/>
              </a:defRPr>
            </a:lvl1pPr>
          </a:lstStyle>
          <a:p>
            <a:pPr/>
            <a:r>
              <a:t>Get Graph Data</a:t>
            </a:r>
          </a:p>
        </p:txBody>
      </p:sp>
      <p:sp>
        <p:nvSpPr>
          <p:cNvPr id="348" name="Line"/>
          <p:cNvSpPr/>
          <p:nvPr/>
        </p:nvSpPr>
        <p:spPr>
          <a:xfrm>
            <a:off x="9757171" y="6340475"/>
            <a:ext cx="9898858" cy="0"/>
          </a:xfrm>
          <a:prstGeom prst="line">
            <a:avLst/>
          </a:prstGeom>
          <a:ln w="50800">
            <a:solidFill>
              <a:schemeClr val="accent5"/>
            </a:solidFill>
            <a:miter lim="400000"/>
            <a:tailEnd type="triangle"/>
          </a:ln>
        </p:spPr>
        <p:txBody>
          <a:bodyPr lIns="50800" tIns="50800" rIns="50800" bIns="50800" anchor="ctr"/>
          <a:lstStyle/>
          <a:p>
            <a:pPr>
              <a:defRPr sz="3200"/>
            </a:pPr>
          </a:p>
        </p:txBody>
      </p:sp>
      <p:sp>
        <p:nvSpPr>
          <p:cNvPr id="349" name="Fetch Lyrics"/>
          <p:cNvSpPr txBox="1"/>
          <p:nvPr/>
        </p:nvSpPr>
        <p:spPr>
          <a:xfrm>
            <a:off x="10822061" y="5626998"/>
            <a:ext cx="2866878"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chemeClr val="accent5"/>
                </a:solidFill>
                <a:latin typeface="Menlo"/>
                <a:ea typeface="Menlo"/>
                <a:cs typeface="Menlo"/>
                <a:sym typeface="Menlo"/>
              </a:defRPr>
            </a:lvl1pPr>
          </a:lstStyle>
          <a:p>
            <a:pPr/>
            <a:r>
              <a:t>Fetch Lyrics</a:t>
            </a:r>
          </a:p>
        </p:txBody>
      </p:sp>
      <p:sp>
        <p:nvSpPr>
          <p:cNvPr id="350" name="Line"/>
          <p:cNvSpPr/>
          <p:nvPr/>
        </p:nvSpPr>
        <p:spPr>
          <a:xfrm flipH="1" flipV="1">
            <a:off x="9761592" y="7238999"/>
            <a:ext cx="9890014" cy="1"/>
          </a:xfrm>
          <a:prstGeom prst="line">
            <a:avLst/>
          </a:prstGeom>
          <a:ln w="50800">
            <a:solidFill>
              <a:schemeClr val="accent5"/>
            </a:solidFill>
            <a:miter lim="400000"/>
            <a:tailEnd type="triangle"/>
          </a:ln>
        </p:spPr>
        <p:txBody>
          <a:bodyPr lIns="50800" tIns="50800" rIns="50800" bIns="50800" anchor="ctr"/>
          <a:lstStyle/>
          <a:p>
            <a:pPr>
              <a:defRPr sz="3200"/>
            </a:pPr>
          </a:p>
        </p:txBody>
      </p:sp>
      <p:sp>
        <p:nvSpPr>
          <p:cNvPr id="351" name="Lyrics"/>
          <p:cNvSpPr txBox="1"/>
          <p:nvPr/>
        </p:nvSpPr>
        <p:spPr>
          <a:xfrm>
            <a:off x="16475905" y="6584949"/>
            <a:ext cx="1490590"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chemeClr val="accent5"/>
                </a:solidFill>
                <a:latin typeface="Menlo"/>
                <a:ea typeface="Menlo"/>
                <a:cs typeface="Menlo"/>
                <a:sym typeface="Menlo"/>
              </a:defRPr>
            </a:lvl1pPr>
          </a:lstStyle>
          <a:p>
            <a:pPr/>
            <a:r>
              <a:t>Lyrics</a:t>
            </a:r>
          </a:p>
        </p:txBody>
      </p:sp>
      <p:sp>
        <p:nvSpPr>
          <p:cNvPr id="352" name="Line"/>
          <p:cNvSpPr/>
          <p:nvPr/>
        </p:nvSpPr>
        <p:spPr>
          <a:xfrm>
            <a:off x="9757171" y="8365862"/>
            <a:ext cx="4869658" cy="1"/>
          </a:xfrm>
          <a:prstGeom prst="line">
            <a:avLst/>
          </a:prstGeom>
          <a:ln w="50800">
            <a:solidFill>
              <a:schemeClr val="accent5"/>
            </a:solidFill>
            <a:miter lim="400000"/>
            <a:tailEnd type="triangle"/>
          </a:ln>
        </p:spPr>
        <p:txBody>
          <a:bodyPr lIns="50800" tIns="50800" rIns="50800" bIns="50800" anchor="ctr"/>
          <a:lstStyle/>
          <a:p>
            <a:pPr>
              <a:defRPr sz="3200"/>
            </a:pPr>
          </a:p>
        </p:txBody>
      </p:sp>
      <p:sp>
        <p:nvSpPr>
          <p:cNvPr id="353" name="Analyze"/>
          <p:cNvSpPr txBox="1"/>
          <p:nvPr/>
        </p:nvSpPr>
        <p:spPr>
          <a:xfrm>
            <a:off x="11395515" y="7676515"/>
            <a:ext cx="1719970"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chemeClr val="accent5"/>
                </a:solidFill>
                <a:latin typeface="Menlo"/>
                <a:ea typeface="Menlo"/>
                <a:cs typeface="Menlo"/>
                <a:sym typeface="Menlo"/>
              </a:defRPr>
            </a:lvl1pPr>
          </a:lstStyle>
          <a:p>
            <a:pPr/>
            <a:r>
              <a:t>Analyze</a:t>
            </a:r>
          </a:p>
        </p:txBody>
      </p:sp>
      <p:sp>
        <p:nvSpPr>
          <p:cNvPr id="354" name="Line"/>
          <p:cNvSpPr/>
          <p:nvPr/>
        </p:nvSpPr>
        <p:spPr>
          <a:xfrm flipH="1">
            <a:off x="9761593" y="9492723"/>
            <a:ext cx="4860814" cy="1"/>
          </a:xfrm>
          <a:prstGeom prst="line">
            <a:avLst/>
          </a:prstGeom>
          <a:ln w="50800">
            <a:solidFill>
              <a:schemeClr val="accent5"/>
            </a:solidFill>
            <a:miter lim="400000"/>
            <a:tailEnd type="triangle"/>
          </a:ln>
        </p:spPr>
        <p:txBody>
          <a:bodyPr lIns="50800" tIns="50800" rIns="50800" bIns="50800" anchor="ctr"/>
          <a:lstStyle/>
          <a:p>
            <a:pPr>
              <a:defRPr sz="3200"/>
            </a:pPr>
          </a:p>
        </p:txBody>
      </p:sp>
      <p:sp>
        <p:nvSpPr>
          <p:cNvPr id="355" name="PI Data"/>
          <p:cNvSpPr txBox="1"/>
          <p:nvPr/>
        </p:nvSpPr>
        <p:spPr>
          <a:xfrm>
            <a:off x="11395515" y="8732442"/>
            <a:ext cx="1719970"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chemeClr val="accent5"/>
                </a:solidFill>
                <a:latin typeface="Menlo"/>
                <a:ea typeface="Menlo"/>
                <a:cs typeface="Menlo"/>
                <a:sym typeface="Menlo"/>
              </a:defRPr>
            </a:lvl1pPr>
          </a:lstStyle>
          <a:p>
            <a:pPr/>
            <a:r>
              <a:t>PI Data</a:t>
            </a:r>
          </a:p>
        </p:txBody>
      </p:sp>
      <p:sp>
        <p:nvSpPr>
          <p:cNvPr id="356" name="Line"/>
          <p:cNvSpPr/>
          <p:nvPr/>
        </p:nvSpPr>
        <p:spPr>
          <a:xfrm flipH="1">
            <a:off x="4732393" y="10457923"/>
            <a:ext cx="4860814" cy="1"/>
          </a:xfrm>
          <a:prstGeom prst="line">
            <a:avLst/>
          </a:prstGeom>
          <a:ln w="50800">
            <a:solidFill>
              <a:schemeClr val="accent5"/>
            </a:solidFill>
            <a:miter lim="400000"/>
            <a:tailEnd type="triangle"/>
          </a:ln>
        </p:spPr>
        <p:txBody>
          <a:bodyPr lIns="50800" tIns="50800" rIns="50800" bIns="50800" anchor="ctr"/>
          <a:lstStyle/>
          <a:p>
            <a:pPr>
              <a:defRPr sz="3200"/>
            </a:pPr>
          </a:p>
        </p:txBody>
      </p:sp>
      <p:sp>
        <p:nvSpPr>
          <p:cNvPr id="357" name="Plot PI Data"/>
          <p:cNvSpPr txBox="1"/>
          <p:nvPr/>
        </p:nvSpPr>
        <p:spPr>
          <a:xfrm>
            <a:off x="5821833" y="9596042"/>
            <a:ext cx="2866877"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chemeClr val="accent5"/>
                </a:solidFill>
                <a:latin typeface="Menlo"/>
                <a:ea typeface="Menlo"/>
                <a:cs typeface="Menlo"/>
                <a:sym typeface="Menlo"/>
              </a:defRPr>
            </a:lvl1pPr>
          </a:lstStyle>
          <a:p>
            <a:pPr/>
            <a:r>
              <a:t>Plot PI Data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9"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360"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361" name="pasted-image.pdf" descr="pasted-image.pdf">
            <a:hlinkClick r:id="rId3" invalidUrl="" action="" tgtFrame="" tooltip="" history="1" highlightClick="0" endSnd="0"/>
          </p:cNvPr>
          <p:cNvPicPr>
            <a:picLocks noChangeAspect="1"/>
          </p:cNvPicPr>
          <p:nvPr/>
        </p:nvPicPr>
        <p:blipFill>
          <a:blip r:embed="rId4">
            <a:extLst/>
          </a:blip>
          <a:stretch>
            <a:fillRect/>
          </a:stretch>
        </p:blipFill>
        <p:spPr>
          <a:xfrm>
            <a:off x="6660373" y="1980518"/>
            <a:ext cx="3409632" cy="3422534"/>
          </a:xfrm>
          <a:prstGeom prst="rect">
            <a:avLst/>
          </a:prstGeom>
          <a:ln w="12700">
            <a:miter lim="400000"/>
          </a:ln>
        </p:spPr>
      </p:pic>
      <p:sp>
        <p:nvSpPr>
          <p:cNvPr id="362" name="Watson…"/>
          <p:cNvSpPr txBox="1"/>
          <p:nvPr/>
        </p:nvSpPr>
        <p:spPr>
          <a:xfrm>
            <a:off x="6320067" y="6718299"/>
            <a:ext cx="4090245" cy="185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000">
                <a:solidFill>
                  <a:srgbClr val="D94C3E"/>
                </a:solidFill>
                <a:latin typeface="Menlo"/>
                <a:ea typeface="Menlo"/>
                <a:cs typeface="Menlo"/>
                <a:sym typeface="Menlo"/>
              </a:defRPr>
            </a:pPr>
            <a:r>
              <a:t>Watson </a:t>
            </a:r>
          </a:p>
          <a:p>
            <a:pPr>
              <a:defRPr b="1" sz="4000">
                <a:solidFill>
                  <a:srgbClr val="D94C3E"/>
                </a:solidFill>
                <a:latin typeface="Menlo"/>
                <a:ea typeface="Menlo"/>
                <a:cs typeface="Menlo"/>
                <a:sym typeface="Menlo"/>
              </a:defRPr>
            </a:pPr>
            <a:r>
              <a:t>Personality </a:t>
            </a:r>
          </a:p>
          <a:p>
            <a:pPr>
              <a:defRPr b="1" sz="4000">
                <a:solidFill>
                  <a:srgbClr val="D94C3E"/>
                </a:solidFill>
                <a:latin typeface="Menlo"/>
                <a:ea typeface="Menlo"/>
                <a:cs typeface="Menlo"/>
                <a:sym typeface="Menlo"/>
              </a:defRPr>
            </a:pPr>
            <a:r>
              <a:t>Insights</a:t>
            </a:r>
          </a:p>
        </p:txBody>
      </p:sp>
      <p:pic>
        <p:nvPicPr>
          <p:cNvPr id="363" name="pasted-image.pdf" descr="pasted-image.pdf">
            <a:hlinkClick r:id="rId5" invalidUrl="" action="" tgtFrame="" tooltip="" history="1" highlightClick="0" endSnd="0"/>
          </p:cNvPr>
          <p:cNvPicPr>
            <a:picLocks noChangeAspect="1"/>
          </p:cNvPicPr>
          <p:nvPr/>
        </p:nvPicPr>
        <p:blipFill>
          <a:blip r:embed="rId6">
            <a:extLst/>
          </a:blip>
          <a:stretch>
            <a:fillRect/>
          </a:stretch>
        </p:blipFill>
        <p:spPr>
          <a:xfrm>
            <a:off x="14313994" y="2318543"/>
            <a:ext cx="3409632" cy="3365637"/>
          </a:xfrm>
          <a:prstGeom prst="rect">
            <a:avLst/>
          </a:prstGeom>
          <a:ln w="12700">
            <a:miter lim="400000"/>
          </a:ln>
        </p:spPr>
      </p:pic>
      <p:sp>
        <p:nvSpPr>
          <p:cNvPr id="364" name="insight = personality_insights.profile(json.dumps({'text':personality, 'contenttype': 'text/html'}))"/>
          <p:cNvSpPr txBox="1"/>
          <p:nvPr/>
        </p:nvSpPr>
        <p:spPr>
          <a:xfrm>
            <a:off x="1848631" y="10275098"/>
            <a:ext cx="2068673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atin typeface="Helvetica"/>
                <a:ea typeface="Helvetica"/>
                <a:cs typeface="Helvetica"/>
                <a:sym typeface="Helvetica"/>
              </a:defRPr>
            </a:lvl1pPr>
          </a:lstStyle>
          <a:p>
            <a:pPr/>
            <a:r>
              <a:t>insight = personality_insights.profile(json.dumps({'text':personality, 'contenttype': 'text/html'}))</a:t>
            </a:r>
          </a:p>
        </p:txBody>
      </p:sp>
      <p:sp>
        <p:nvSpPr>
          <p:cNvPr id="365" name="IBM…"/>
          <p:cNvSpPr txBox="1"/>
          <p:nvPr/>
        </p:nvSpPr>
        <p:spPr>
          <a:xfrm>
            <a:off x="14738294" y="7010400"/>
            <a:ext cx="2561035" cy="127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000">
                <a:solidFill>
                  <a:srgbClr val="D94C3E"/>
                </a:solidFill>
                <a:latin typeface="Menlo"/>
                <a:ea typeface="Menlo"/>
                <a:cs typeface="Menlo"/>
                <a:sym typeface="Menlo"/>
              </a:defRPr>
            </a:pPr>
            <a:r>
              <a:t>IBM</a:t>
            </a:r>
          </a:p>
          <a:p>
            <a:pPr>
              <a:defRPr b="1" sz="4000">
                <a:solidFill>
                  <a:srgbClr val="D94C3E"/>
                </a:solidFill>
                <a:latin typeface="Menlo"/>
                <a:ea typeface="Menlo"/>
                <a:cs typeface="Menlo"/>
                <a:sym typeface="Menlo"/>
              </a:defRPr>
            </a:pPr>
            <a:r>
              <a:t>Blue mix</a:t>
            </a:r>
          </a:p>
        </p:txBody>
      </p:sp>
      <p:sp>
        <p:nvSpPr>
          <p:cNvPr id="366"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8"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369"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370" name="Screen Shot 2016-02-26 at 12.16.41 AM.png" descr="Screen Shot 2016-02-26 at 12.16.41 AM.png"/>
          <p:cNvPicPr>
            <a:picLocks noChangeAspect="1"/>
          </p:cNvPicPr>
          <p:nvPr/>
        </p:nvPicPr>
        <p:blipFill>
          <a:blip r:embed="rId3">
            <a:extLst/>
          </a:blip>
          <a:stretch>
            <a:fillRect/>
          </a:stretch>
        </p:blipFill>
        <p:spPr>
          <a:xfrm>
            <a:off x="2026815" y="3831472"/>
            <a:ext cx="20330370" cy="6053056"/>
          </a:xfrm>
          <a:prstGeom prst="rect">
            <a:avLst/>
          </a:prstGeom>
          <a:ln w="12700">
            <a:miter lim="400000"/>
          </a:ln>
        </p:spPr>
      </p:pic>
      <p:sp>
        <p:nvSpPr>
          <p:cNvPr id="371"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3"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374"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grpSp>
        <p:nvGrpSpPr>
          <p:cNvPr id="380" name="Group"/>
          <p:cNvGrpSpPr/>
          <p:nvPr/>
        </p:nvGrpSpPr>
        <p:grpSpPr>
          <a:xfrm>
            <a:off x="4859979" y="3482866"/>
            <a:ext cx="14664042" cy="3420560"/>
            <a:chOff x="0" y="0"/>
            <a:chExt cx="14664041" cy="3420558"/>
          </a:xfrm>
        </p:grpSpPr>
        <p:sp>
          <p:nvSpPr>
            <p:cNvPr id="375" name="Rectangle"/>
            <p:cNvSpPr/>
            <p:nvPr/>
          </p:nvSpPr>
          <p:spPr>
            <a:xfrm>
              <a:off x="0" y="0"/>
              <a:ext cx="14664042" cy="3420559"/>
            </a:xfrm>
            <a:prstGeom prst="rect">
              <a:avLst/>
            </a:prstGeom>
            <a:solidFill>
              <a:srgbClr val="DD4131"/>
            </a:solidFill>
            <a:ln w="12700" cap="flat">
              <a:noFill/>
              <a:miter lim="400000"/>
            </a:ln>
            <a:effectLst/>
          </p:spPr>
          <p:txBody>
            <a:bodyPr wrap="square" lIns="45719" tIns="45719" rIns="45719" bIns="45719" numCol="1" anchor="t">
              <a:noAutofit/>
            </a:bodyPr>
            <a:lstStyle/>
            <a:p>
              <a:pPr algn="l" defTabSz="457200">
                <a:defRPr sz="1800">
                  <a:latin typeface="Arial"/>
                  <a:ea typeface="Arial"/>
                  <a:cs typeface="Arial"/>
                  <a:sym typeface="Arial"/>
                </a:defRPr>
              </a:pPr>
            </a:p>
          </p:txBody>
        </p:sp>
        <p:sp>
          <p:nvSpPr>
            <p:cNvPr id="376" name="F"/>
            <p:cNvSpPr/>
            <p:nvPr/>
          </p:nvSpPr>
          <p:spPr>
            <a:xfrm>
              <a:off x="451487" y="348603"/>
              <a:ext cx="2742460" cy="2723353"/>
            </a:xfrm>
            <a:prstGeom prst="rect">
              <a:avLst/>
            </a:prstGeom>
            <a:solidFill>
              <a:srgbClr val="F3776B"/>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457200">
                <a:defRPr b="1" sz="6000">
                  <a:solidFill>
                    <a:srgbClr val="FFFFFF"/>
                  </a:solidFill>
                  <a:latin typeface="Arial"/>
                  <a:ea typeface="Arial"/>
                  <a:cs typeface="Arial"/>
                  <a:sym typeface="Arial"/>
                </a:defRPr>
              </a:lvl1pPr>
            </a:lstStyle>
            <a:p>
              <a:pPr/>
              <a:r>
                <a:t>F</a:t>
              </a:r>
            </a:p>
          </p:txBody>
        </p:sp>
        <p:sp>
          <p:nvSpPr>
            <p:cNvPr id="377" name="L"/>
            <p:cNvSpPr/>
            <p:nvPr/>
          </p:nvSpPr>
          <p:spPr>
            <a:xfrm>
              <a:off x="4145690" y="348603"/>
              <a:ext cx="2742460" cy="2723353"/>
            </a:xfrm>
            <a:prstGeom prst="rect">
              <a:avLst/>
            </a:prstGeom>
            <a:solidFill>
              <a:srgbClr val="F3776B"/>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457200">
                <a:defRPr b="1" sz="6000">
                  <a:solidFill>
                    <a:srgbClr val="FFFFFF"/>
                  </a:solidFill>
                  <a:latin typeface="Arial"/>
                  <a:ea typeface="Arial"/>
                  <a:cs typeface="Arial"/>
                  <a:sym typeface="Arial"/>
                </a:defRPr>
              </a:lvl1pPr>
            </a:lstStyle>
            <a:p>
              <a:pPr/>
              <a:r>
                <a:t>L</a:t>
              </a:r>
            </a:p>
          </p:txBody>
        </p:sp>
        <p:sp>
          <p:nvSpPr>
            <p:cNvPr id="378" name="E"/>
            <p:cNvSpPr/>
            <p:nvPr/>
          </p:nvSpPr>
          <p:spPr>
            <a:xfrm>
              <a:off x="7839893" y="348603"/>
              <a:ext cx="2742461" cy="2723353"/>
            </a:xfrm>
            <a:prstGeom prst="rect">
              <a:avLst/>
            </a:prstGeom>
            <a:solidFill>
              <a:srgbClr val="F3776B"/>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457200">
                <a:defRPr b="1" sz="6000">
                  <a:solidFill>
                    <a:srgbClr val="FFFFFF"/>
                  </a:solidFill>
                  <a:latin typeface="Arial"/>
                  <a:ea typeface="Arial"/>
                  <a:cs typeface="Arial"/>
                  <a:sym typeface="Arial"/>
                </a:defRPr>
              </a:lvl1pPr>
            </a:lstStyle>
            <a:p>
              <a:pPr/>
              <a:r>
                <a:t>E</a:t>
              </a:r>
            </a:p>
          </p:txBody>
        </p:sp>
        <p:sp>
          <p:nvSpPr>
            <p:cNvPr id="379" name="X"/>
            <p:cNvSpPr/>
            <p:nvPr/>
          </p:nvSpPr>
          <p:spPr>
            <a:xfrm>
              <a:off x="11534096" y="348603"/>
              <a:ext cx="2742461" cy="2723353"/>
            </a:xfrm>
            <a:prstGeom prst="rect">
              <a:avLst/>
            </a:prstGeom>
            <a:solidFill>
              <a:srgbClr val="F3776B"/>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457200">
                <a:defRPr b="1" sz="6000">
                  <a:solidFill>
                    <a:srgbClr val="FFFFFF"/>
                  </a:solidFill>
                  <a:latin typeface="Arial"/>
                  <a:ea typeface="Arial"/>
                  <a:cs typeface="Arial"/>
                  <a:sym typeface="Arial"/>
                </a:defRPr>
              </a:lvl1pPr>
            </a:lstStyle>
            <a:p>
              <a:pPr/>
              <a:r>
                <a:t>X</a:t>
              </a:r>
            </a:p>
          </p:txBody>
        </p:sp>
      </p:grpSp>
      <p:sp>
        <p:nvSpPr>
          <p:cNvPr id="381" name="FLEX ITEMS"/>
          <p:cNvSpPr txBox="1"/>
          <p:nvPr/>
        </p:nvSpPr>
        <p:spPr>
          <a:xfrm>
            <a:off x="12579906" y="9758795"/>
            <a:ext cx="3162559"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b="1" sz="4000">
                <a:solidFill>
                  <a:srgbClr val="DE4031"/>
                </a:solidFill>
                <a:latin typeface="Menlo"/>
                <a:ea typeface="Menlo"/>
                <a:cs typeface="Menlo"/>
                <a:sym typeface="Menlo"/>
              </a:defRPr>
            </a:lvl1pPr>
          </a:lstStyle>
          <a:p>
            <a:pPr/>
            <a:r>
              <a:t>FLEX ITEMS</a:t>
            </a:r>
          </a:p>
        </p:txBody>
      </p:sp>
      <p:sp>
        <p:nvSpPr>
          <p:cNvPr id="382" name="display:flex;"/>
          <p:cNvSpPr txBox="1"/>
          <p:nvPr/>
        </p:nvSpPr>
        <p:spPr>
          <a:xfrm>
            <a:off x="3554829" y="957046"/>
            <a:ext cx="4875273" cy="802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b="1" sz="4800">
                <a:solidFill>
                  <a:srgbClr val="53585F"/>
                </a:solidFill>
                <a:latin typeface="Menlo"/>
                <a:ea typeface="Menlo"/>
                <a:cs typeface="Menlo"/>
                <a:sym typeface="Menlo"/>
              </a:defRPr>
            </a:lvl1pPr>
          </a:lstStyle>
          <a:p>
            <a:pPr/>
            <a:r>
              <a:t>display:flex;</a:t>
            </a:r>
          </a:p>
        </p:txBody>
      </p:sp>
      <p:sp>
        <p:nvSpPr>
          <p:cNvPr id="383" name="FLEX CONTAINER"/>
          <p:cNvSpPr txBox="1"/>
          <p:nvPr/>
        </p:nvSpPr>
        <p:spPr>
          <a:xfrm>
            <a:off x="6429435" y="9758795"/>
            <a:ext cx="4385926" cy="675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457200">
              <a:defRPr b="1" sz="4000">
                <a:solidFill>
                  <a:srgbClr val="DE4031"/>
                </a:solidFill>
                <a:latin typeface="Menlo"/>
                <a:ea typeface="Menlo"/>
                <a:cs typeface="Menlo"/>
                <a:sym typeface="Menlo"/>
              </a:defRPr>
            </a:lvl1pPr>
          </a:lstStyle>
          <a:p>
            <a:pPr/>
            <a:r>
              <a:t>FLEX CONTAINER</a:t>
            </a:r>
          </a:p>
        </p:txBody>
      </p:sp>
      <p:sp>
        <p:nvSpPr>
          <p:cNvPr id="384" name="Line"/>
          <p:cNvSpPr/>
          <p:nvPr/>
        </p:nvSpPr>
        <p:spPr>
          <a:xfrm flipV="1">
            <a:off x="14127823" y="6050321"/>
            <a:ext cx="1" cy="3070248"/>
          </a:xfrm>
          <a:prstGeom prst="line">
            <a:avLst/>
          </a:prstGeom>
          <a:ln w="63500">
            <a:solidFill>
              <a:srgbClr val="53585F"/>
            </a:solidFill>
            <a:tailEnd type="triangle"/>
          </a:ln>
        </p:spPr>
        <p:txBody>
          <a:bodyPr lIns="45719" rIns="45719"/>
          <a:lstStyle/>
          <a:p>
            <a:pPr algn="l" defTabSz="457200">
              <a:defRPr sz="1800">
                <a:latin typeface="Arial"/>
                <a:ea typeface="Arial"/>
                <a:cs typeface="Arial"/>
                <a:sym typeface="Arial"/>
              </a:defRPr>
            </a:pPr>
          </a:p>
        </p:txBody>
      </p:sp>
      <p:sp>
        <p:nvSpPr>
          <p:cNvPr id="385" name="Line"/>
          <p:cNvSpPr/>
          <p:nvPr/>
        </p:nvSpPr>
        <p:spPr>
          <a:xfrm flipH="1" flipV="1">
            <a:off x="11103926" y="6150577"/>
            <a:ext cx="1710640" cy="2853409"/>
          </a:xfrm>
          <a:prstGeom prst="line">
            <a:avLst/>
          </a:prstGeom>
          <a:ln w="63500">
            <a:solidFill>
              <a:srgbClr val="53585F"/>
            </a:solidFill>
            <a:tailEnd type="triangle"/>
          </a:ln>
        </p:spPr>
        <p:txBody>
          <a:bodyPr lIns="45719" rIns="45719"/>
          <a:lstStyle/>
          <a:p>
            <a:pPr algn="l" defTabSz="457200">
              <a:defRPr sz="1800">
                <a:latin typeface="Arial"/>
                <a:ea typeface="Arial"/>
                <a:cs typeface="Arial"/>
                <a:sym typeface="Arial"/>
              </a:defRPr>
            </a:pPr>
          </a:p>
        </p:txBody>
      </p:sp>
      <p:sp>
        <p:nvSpPr>
          <p:cNvPr id="386" name="Line"/>
          <p:cNvSpPr/>
          <p:nvPr/>
        </p:nvSpPr>
        <p:spPr>
          <a:xfrm flipV="1">
            <a:off x="8692223" y="7062278"/>
            <a:ext cx="1" cy="2537666"/>
          </a:xfrm>
          <a:prstGeom prst="line">
            <a:avLst/>
          </a:prstGeom>
          <a:ln w="63500">
            <a:solidFill>
              <a:srgbClr val="53585F"/>
            </a:solidFill>
            <a:tailEnd type="triangle"/>
          </a:ln>
        </p:spPr>
        <p:txBody>
          <a:bodyPr lIns="45719" rIns="45719"/>
          <a:lstStyle/>
          <a:p>
            <a:pPr algn="l" defTabSz="457200">
              <a:defRPr sz="1800">
                <a:latin typeface="Arial"/>
                <a:ea typeface="Arial"/>
                <a:cs typeface="Arial"/>
                <a:sym typeface="Arial"/>
              </a:defRPr>
            </a:pPr>
          </a:p>
        </p:txBody>
      </p:sp>
      <p:sp>
        <p:nvSpPr>
          <p:cNvPr id="387" name="Line"/>
          <p:cNvSpPr/>
          <p:nvPr/>
        </p:nvSpPr>
        <p:spPr>
          <a:xfrm flipV="1">
            <a:off x="15659365" y="6154500"/>
            <a:ext cx="1239770" cy="2849220"/>
          </a:xfrm>
          <a:prstGeom prst="line">
            <a:avLst/>
          </a:prstGeom>
          <a:ln w="63500">
            <a:solidFill>
              <a:srgbClr val="53585F"/>
            </a:solidFill>
            <a:tailEnd type="triangle"/>
          </a:ln>
        </p:spPr>
        <p:txBody>
          <a:bodyPr lIns="45719" rIns="45719"/>
          <a:lstStyle/>
          <a:p>
            <a:pPr algn="l" defTabSz="457200">
              <a:defRPr sz="1800">
                <a:latin typeface="Arial"/>
                <a:ea typeface="Arial"/>
                <a:cs typeface="Arial"/>
                <a:sym typeface="Arial"/>
              </a:defRPr>
            </a:pPr>
          </a:p>
        </p:txBody>
      </p:sp>
      <p:sp>
        <p:nvSpPr>
          <p:cNvPr id="388"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380"/>
                                        </p:tgtEl>
                                        <p:attrNameLst>
                                          <p:attrName>style.visibility</p:attrName>
                                        </p:attrNameLst>
                                      </p:cBhvr>
                                      <p:to>
                                        <p:strVal val="visible"/>
                                      </p:to>
                                    </p:set>
                                    <p:animEffect filter="dissolve" transition="in">
                                      <p:cBhvr>
                                        <p:cTn id="7" dur="1000"/>
                                        <p:tgtEl>
                                          <p:spTgt spid="380"/>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386"/>
                                        </p:tgtEl>
                                        <p:attrNameLst>
                                          <p:attrName>style.visibility</p:attrName>
                                        </p:attrNameLst>
                                      </p:cBhvr>
                                      <p:to>
                                        <p:strVal val="visible"/>
                                      </p:to>
                                    </p:set>
                                    <p:animEffect filter="dissolve" transition="in">
                                      <p:cBhvr>
                                        <p:cTn id="11" dur="1000"/>
                                        <p:tgtEl>
                                          <p:spTgt spid="386"/>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385"/>
                                        </p:tgtEl>
                                        <p:attrNameLst>
                                          <p:attrName>style.visibility</p:attrName>
                                        </p:attrNameLst>
                                      </p:cBhvr>
                                      <p:to>
                                        <p:strVal val="visible"/>
                                      </p:to>
                                    </p:set>
                                    <p:animEffect filter="dissolve" transition="in">
                                      <p:cBhvr>
                                        <p:cTn id="15" dur="1000"/>
                                        <p:tgtEl>
                                          <p:spTgt spid="385"/>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384"/>
                                        </p:tgtEl>
                                        <p:attrNameLst>
                                          <p:attrName>style.visibility</p:attrName>
                                        </p:attrNameLst>
                                      </p:cBhvr>
                                      <p:to>
                                        <p:strVal val="visible"/>
                                      </p:to>
                                    </p:set>
                                    <p:animEffect filter="dissolve" transition="in">
                                      <p:cBhvr>
                                        <p:cTn id="19" dur="1000"/>
                                        <p:tgtEl>
                                          <p:spTgt spid="384"/>
                                        </p:tgtEl>
                                      </p:cBhvr>
                                    </p:animEffect>
                                  </p:childTnLst>
                                </p:cTn>
                              </p:par>
                            </p:childTnLst>
                          </p:cTn>
                        </p:par>
                        <p:par>
                          <p:cTn id="20" fill="hold">
                            <p:stCondLst>
                              <p:cond delay="4000"/>
                            </p:stCondLst>
                            <p:childTnLst>
                              <p:par>
                                <p:cTn id="21" presetClass="entr" nodeType="afterEffect" presetID="9" grpId="5" fill="hold">
                                  <p:stCondLst>
                                    <p:cond delay="0"/>
                                  </p:stCondLst>
                                  <p:iterate type="el" backwards="0">
                                    <p:tmAbs val="0"/>
                                  </p:iterate>
                                  <p:childTnLst>
                                    <p:set>
                                      <p:cBhvr>
                                        <p:cTn id="22" fill="hold"/>
                                        <p:tgtEl>
                                          <p:spTgt spid="387"/>
                                        </p:tgtEl>
                                        <p:attrNameLst>
                                          <p:attrName>style.visibility</p:attrName>
                                        </p:attrNameLst>
                                      </p:cBhvr>
                                      <p:to>
                                        <p:strVal val="visible"/>
                                      </p:to>
                                    </p:set>
                                    <p:animEffect filter="dissolve" transition="in">
                                      <p:cBhvr>
                                        <p:cTn id="23"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5" grpId="3"/>
      <p:bldP build="whole" bldLvl="1" animBg="1" rev="0" advAuto="0" spid="387" grpId="5"/>
      <p:bldP build="whole" bldLvl="1" animBg="1" rev="0" advAuto="0" spid="380" grpId="1"/>
      <p:bldP build="whole" bldLvl="1" animBg="1" rev="0" advAuto="0" spid="384" grpId="4"/>
      <p:bldP build="whole" bldLvl="1" animBg="1" rev="0" advAuto="0" spid="386" grpId="2"/>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0"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391"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392"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pic>
        <p:nvPicPr>
          <p:cNvPr id="393" name="Screen Shot 2016-02-26 at 12.42.00 AM.png" descr="Screen Shot 2016-02-26 at 12.42.00 AM.png">
            <a:hlinkClick r:id="rId3" invalidUrl="" action="" tgtFrame="" tooltip="" history="1" highlightClick="0" endSnd="0"/>
          </p:cNvPr>
          <p:cNvPicPr>
            <a:picLocks noChangeAspect="1"/>
          </p:cNvPicPr>
          <p:nvPr/>
        </p:nvPicPr>
        <p:blipFill>
          <a:blip r:embed="rId4">
            <a:extLst/>
          </a:blip>
          <a:stretch>
            <a:fillRect/>
          </a:stretch>
        </p:blipFill>
        <p:spPr>
          <a:xfrm>
            <a:off x="1853899" y="1735940"/>
            <a:ext cx="20676202" cy="1024412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5"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396"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397"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
        <p:nvSpPr>
          <p:cNvPr id="398" name="Hyper-Personalization"/>
          <p:cNvSpPr txBox="1"/>
          <p:nvPr/>
        </p:nvSpPr>
        <p:spPr>
          <a:xfrm>
            <a:off x="8210123" y="6380479"/>
            <a:ext cx="7963754" cy="955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defRPr b="1" sz="4800">
                <a:solidFill>
                  <a:srgbClr val="DD4131"/>
                </a:solidFill>
                <a:latin typeface="Menlo"/>
                <a:ea typeface="Menlo"/>
                <a:cs typeface="Menlo"/>
                <a:sym typeface="Menlo"/>
              </a:defRPr>
            </a:lvl1pPr>
          </a:lstStyle>
          <a:p>
            <a:pPr/>
            <a:r>
              <a:t>Hyper-Personalization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143"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144"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pic>
        <p:nvPicPr>
          <p:cNvPr id="145" name="pasted-image.pdf" descr="pasted-image.pdf"/>
          <p:cNvPicPr>
            <a:picLocks noChangeAspect="1"/>
          </p:cNvPicPr>
          <p:nvPr/>
        </p:nvPicPr>
        <p:blipFill>
          <a:blip r:embed="rId3">
            <a:extLst/>
          </a:blip>
          <a:stretch>
            <a:fillRect/>
          </a:stretch>
        </p:blipFill>
        <p:spPr>
          <a:xfrm>
            <a:off x="5714720" y="4025514"/>
            <a:ext cx="3776648" cy="5664972"/>
          </a:xfrm>
          <a:prstGeom prst="rect">
            <a:avLst/>
          </a:prstGeom>
          <a:ln w="12700">
            <a:miter lim="400000"/>
          </a:ln>
        </p:spPr>
      </p:pic>
      <p:sp>
        <p:nvSpPr>
          <p:cNvPr id="146" name="Anton McConville…"/>
          <p:cNvSpPr txBox="1"/>
          <p:nvPr/>
        </p:nvSpPr>
        <p:spPr>
          <a:xfrm>
            <a:off x="11673538" y="4965699"/>
            <a:ext cx="6995741" cy="378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DD4131"/>
                </a:solidFill>
                <a:latin typeface="Menlo"/>
                <a:ea typeface="Menlo"/>
                <a:cs typeface="Menlo"/>
                <a:sym typeface="Menlo"/>
              </a:defRPr>
            </a:pPr>
            <a:r>
              <a:t>Anton McConville</a:t>
            </a:r>
          </a:p>
          <a:p>
            <a:pPr>
              <a:defRPr b="1">
                <a:solidFill>
                  <a:srgbClr val="DD4131"/>
                </a:solidFill>
                <a:latin typeface="Menlo"/>
                <a:ea typeface="Menlo"/>
                <a:cs typeface="Menlo"/>
                <a:sym typeface="Menlo"/>
              </a:defRPr>
            </a:pPr>
          </a:p>
          <a:p>
            <a:pPr>
              <a:defRPr b="1">
                <a:solidFill>
                  <a:srgbClr val="DD4131"/>
                </a:solidFill>
                <a:latin typeface="Menlo"/>
                <a:ea typeface="Menlo"/>
                <a:cs typeface="Menlo"/>
                <a:sym typeface="Menlo"/>
              </a:defRPr>
            </a:pPr>
            <a:r>
              <a:t>Digital Designer </a:t>
            </a:r>
          </a:p>
          <a:p>
            <a:pPr>
              <a:defRPr b="1">
                <a:solidFill>
                  <a:srgbClr val="DD4131"/>
                </a:solidFill>
                <a:latin typeface="Menlo"/>
                <a:ea typeface="Menlo"/>
                <a:cs typeface="Menlo"/>
                <a:sym typeface="Menlo"/>
              </a:defRPr>
            </a:pPr>
          </a:p>
          <a:p>
            <a:pPr>
              <a:defRPr b="1">
                <a:solidFill>
                  <a:srgbClr val="DD4131"/>
                </a:solidFill>
                <a:latin typeface="Menlo"/>
                <a:ea typeface="Menlo"/>
                <a:cs typeface="Menlo"/>
                <a:sym typeface="Menlo"/>
              </a:defRPr>
            </a:pPr>
            <a:r>
              <a:t>IBM Cloud</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0" presetID="19" grpId="1" fill="hold">
                                  <p:stCondLst>
                                    <p:cond delay="0"/>
                                  </p:stCondLst>
                                  <p:iterate type="el" backwards="0">
                                    <p:tmAbs val="0"/>
                                  </p:iterate>
                                  <p:childTnLst>
                                    <p:set>
                                      <p:cBhvr>
                                        <p:cTn id="6" fill="hold"/>
                                        <p:tgtEl>
                                          <p:spTgt spid="145"/>
                                        </p:tgtEl>
                                        <p:attrNameLst>
                                          <p:attrName>style.visibility</p:attrName>
                                        </p:attrNameLst>
                                      </p:cBhvr>
                                      <p:to>
                                        <p:strVal val="visible"/>
                                      </p:to>
                                    </p:set>
                                    <p:anim calcmode="lin" valueType="num">
                                      <p:cBhvr>
                                        <p:cTn id="7" dur="1500" fill="hold"/>
                                        <p:tgtEl>
                                          <p:spTgt spid="145"/>
                                        </p:tgtEl>
                                        <p:attrNameLst>
                                          <p:attrName>ppt_w</p:attrName>
                                        </p:attrNameLst>
                                      </p:cBhvr>
                                      <p:tavLst>
                                        <p:tav tm="0" fmla="#ppt_w*sin(2.5*pi*$)">
                                          <p:val>
                                            <p:fltVal val="0"/>
                                          </p:val>
                                        </p:tav>
                                        <p:tav tm="100000">
                                          <p:val>
                                            <p:fltVal val="1"/>
                                          </p:val>
                                        </p:tav>
                                      </p:tavLst>
                                    </p:anim>
                                    <p:anim calcmode="lin" valueType="num">
                                      <p:cBhvr>
                                        <p:cTn id="8" dur="1500" fill="hold"/>
                                        <p:tgtEl>
                                          <p:spTgt spid="14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5" grpId="1"/>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0" name="Your personalized store experience with the PC Plus™ program.mp4" descr="Your personalized store experience with the PC Plus™ program.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12699"/>
            <a:ext cx="24384001" cy="1371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767000" fill="hold"/>
                                        <p:tgtEl>
                                          <p:spTgt spid="4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00"/>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2" name="Screen Shot 2015-09-08 at 10.47.09 AM.png" descr="Screen Shot 2015-09-08 at 10.47.09 AM.png"/>
          <p:cNvPicPr>
            <a:picLocks noChangeAspect="1"/>
          </p:cNvPicPr>
          <p:nvPr/>
        </p:nvPicPr>
        <p:blipFill>
          <a:blip r:embed="rId2">
            <a:extLst/>
          </a:blip>
          <a:srcRect l="0" t="472" r="0" b="28959"/>
          <a:stretch>
            <a:fillRect/>
          </a:stretch>
        </p:blipFill>
        <p:spPr>
          <a:xfrm>
            <a:off x="-1" y="-1"/>
            <a:ext cx="24384001" cy="1371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4" name="pasted-image.jpeg" descr="pasted-image.jpeg"/>
          <p:cNvPicPr>
            <a:picLocks noChangeAspect="1"/>
          </p:cNvPicPr>
          <p:nvPr>
            <p:ph type="pic" idx="13"/>
          </p:nvPr>
        </p:nvPicPr>
        <p:blipFill>
          <a:blip r:embed="rId2">
            <a:extLst/>
          </a:blip>
          <a:srcRect l="3555" t="0" r="3555" b="0"/>
          <a:stretch>
            <a:fillRect/>
          </a:stretch>
        </p:blipFill>
        <p:spPr>
          <a:xfrm>
            <a:off x="-1" y="-1"/>
            <a:ext cx="24384001" cy="13716001"/>
          </a:xfrm>
          <a:prstGeom prst="rect">
            <a:avLst/>
          </a:prstGeom>
        </p:spPr>
      </p:pic>
      <p:sp>
        <p:nvSpPr>
          <p:cNvPr id="405" name="First questions they ask are about your tastes, your dimensions"/>
          <p:cNvSpPr txBox="1"/>
          <p:nvPr/>
        </p:nvSpPr>
        <p:spPr>
          <a:xfrm>
            <a:off x="2483349" y="5916317"/>
            <a:ext cx="18786535" cy="922398"/>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defRPr b="1" sz="4800">
                <a:solidFill>
                  <a:srgbClr val="FFFFFF"/>
                </a:solidFill>
                <a:latin typeface="Arial"/>
                <a:ea typeface="Arial"/>
                <a:cs typeface="Arial"/>
                <a:sym typeface="Arial"/>
              </a:defRPr>
            </a:lvl1pPr>
          </a:lstStyle>
          <a:p>
            <a:pPr/>
            <a:r>
              <a:t>First questions they ask are about your tastes, your dimensions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7"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408"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409"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pic>
        <p:nvPicPr>
          <p:cNvPr id="410" name="pasted-image.pdf" descr="pasted-image.pdf"/>
          <p:cNvPicPr>
            <a:picLocks noChangeAspect="1"/>
          </p:cNvPicPr>
          <p:nvPr/>
        </p:nvPicPr>
        <p:blipFill>
          <a:blip r:embed="rId3">
            <a:extLst/>
          </a:blip>
          <a:stretch>
            <a:fillRect/>
          </a:stretch>
        </p:blipFill>
        <p:spPr>
          <a:xfrm>
            <a:off x="10644931" y="3251200"/>
            <a:ext cx="3094138" cy="3094137"/>
          </a:xfrm>
          <a:prstGeom prst="rect">
            <a:avLst/>
          </a:prstGeom>
          <a:ln w="12700">
            <a:miter lim="400000"/>
          </a:ln>
        </p:spPr>
      </p:pic>
      <p:sp>
        <p:nvSpPr>
          <p:cNvPr id="411" name="Targeting Personality"/>
          <p:cNvSpPr txBox="1"/>
          <p:nvPr/>
        </p:nvSpPr>
        <p:spPr>
          <a:xfrm>
            <a:off x="8120676" y="7759699"/>
            <a:ext cx="8142648"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DD4131"/>
                </a:solidFill>
                <a:latin typeface="Menlo"/>
                <a:ea typeface="Menlo"/>
                <a:cs typeface="Menlo"/>
                <a:sym typeface="Menlo"/>
              </a:defRPr>
            </a:lvl1pPr>
          </a:lstStyle>
          <a:p>
            <a:pPr/>
            <a:r>
              <a:t>Targeting Personality</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32" presetID="4" grpId="1" fill="hold">
                                  <p:stCondLst>
                                    <p:cond delay="0"/>
                                  </p:stCondLst>
                                  <p:iterate type="el" backwards="0">
                                    <p:tmAbs val="0"/>
                                  </p:iterate>
                                  <p:childTnLst>
                                    <p:set>
                                      <p:cBhvr>
                                        <p:cTn id="6" fill="hold"/>
                                        <p:tgtEl>
                                          <p:spTgt spid="410"/>
                                        </p:tgtEl>
                                        <p:attrNameLst>
                                          <p:attrName>style.visibility</p:attrName>
                                        </p:attrNameLst>
                                      </p:cBhvr>
                                      <p:to>
                                        <p:strVal val="visible"/>
                                      </p:to>
                                    </p:set>
                                    <p:animEffect filter="box(out)" transition="in">
                                      <p:cBhvr>
                                        <p:cTn id="7"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3"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414"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415"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
        <p:nvSpPr>
          <p:cNvPr id="416" name="Real Time Tone"/>
          <p:cNvSpPr txBox="1"/>
          <p:nvPr/>
        </p:nvSpPr>
        <p:spPr>
          <a:xfrm>
            <a:off x="9494659" y="6380479"/>
            <a:ext cx="5394683" cy="955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defRPr b="1" sz="4800">
                <a:solidFill>
                  <a:srgbClr val="DD4131"/>
                </a:solidFill>
                <a:latin typeface="Menlo"/>
                <a:ea typeface="Menlo"/>
                <a:cs typeface="Menlo"/>
                <a:sym typeface="Menlo"/>
              </a:defRPr>
            </a:lvl1pPr>
          </a:lstStyle>
          <a:p>
            <a:pPr/>
            <a:r>
              <a:t>Real Time Tone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8"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419"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420"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pic>
        <p:nvPicPr>
          <p:cNvPr id="421" name="pasted-image.pdf" descr="pasted-image.pdf">
            <a:hlinkClick r:id="rId3" invalidUrl="" action="" tgtFrame="" tooltip="" history="1" highlightClick="0" endSnd="0"/>
          </p:cNvPr>
          <p:cNvPicPr>
            <a:picLocks noChangeAspect="1"/>
          </p:cNvPicPr>
          <p:nvPr/>
        </p:nvPicPr>
        <p:blipFill>
          <a:blip r:embed="rId4">
            <a:extLst/>
          </a:blip>
          <a:stretch>
            <a:fillRect/>
          </a:stretch>
        </p:blipFill>
        <p:spPr>
          <a:xfrm>
            <a:off x="7965727" y="2631727"/>
            <a:ext cx="8452546" cy="84525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3" name="– David Bowie"/>
          <p:cNvSpPr txBox="1"/>
          <p:nvPr>
            <p:ph type="body" idx="13"/>
          </p:nvPr>
        </p:nvSpPr>
        <p:spPr>
          <a:prstGeom prst="rect">
            <a:avLst/>
          </a:prstGeom>
        </p:spPr>
        <p:txBody>
          <a:bodyPr/>
          <a:lstStyle>
            <a:lvl1pPr>
              <a:defRPr b="1">
                <a:solidFill>
                  <a:srgbClr val="DD4131"/>
                </a:solidFill>
                <a:latin typeface="Menlo"/>
                <a:ea typeface="Menlo"/>
                <a:cs typeface="Menlo"/>
                <a:sym typeface="Menlo"/>
              </a:defRPr>
            </a:lvl1pPr>
          </a:lstStyle>
          <a:p>
            <a:pPr/>
            <a:r>
              <a:t>– David Bowie</a:t>
            </a:r>
          </a:p>
        </p:txBody>
      </p:sp>
      <p:sp>
        <p:nvSpPr>
          <p:cNvPr id="424" name="“Tomorrow belongs to those who can hear it coming”."/>
          <p:cNvSpPr txBox="1"/>
          <p:nvPr>
            <p:ph type="body" idx="14"/>
          </p:nvPr>
        </p:nvSpPr>
        <p:spPr>
          <a:xfrm>
            <a:off x="2387600" y="5702299"/>
            <a:ext cx="19621500" cy="1574801"/>
          </a:xfrm>
          <a:prstGeom prst="rect">
            <a:avLst/>
          </a:prstGeom>
        </p:spPr>
        <p:txBody>
          <a:bodyPr/>
          <a:lstStyle>
            <a:lvl1pPr>
              <a:defRPr b="1" sz="5000">
                <a:solidFill>
                  <a:srgbClr val="DD4131"/>
                </a:solidFill>
                <a:latin typeface="Menlo"/>
                <a:ea typeface="Menlo"/>
                <a:cs typeface="Menlo"/>
                <a:sym typeface="Menlo"/>
              </a:defRPr>
            </a:lvl1pPr>
          </a:lstStyle>
          <a:p>
            <a:pPr/>
            <a:r>
              <a:t>“Tomorrow belongs to those who can hear it coming”.</a:t>
            </a:r>
          </a:p>
        </p:txBody>
      </p:sp>
      <p:sp>
        <p:nvSpPr>
          <p:cNvPr id="425"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426"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427"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9"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430"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pic>
        <p:nvPicPr>
          <p:cNvPr id="431" name="pasted-image.pdf" descr="pasted-image.pdf"/>
          <p:cNvPicPr>
            <a:picLocks noChangeAspect="1"/>
          </p:cNvPicPr>
          <p:nvPr/>
        </p:nvPicPr>
        <p:blipFill>
          <a:blip r:embed="rId3">
            <a:extLst/>
          </a:blip>
          <a:stretch>
            <a:fillRect/>
          </a:stretch>
        </p:blipFill>
        <p:spPr>
          <a:xfrm>
            <a:off x="10065305" y="3698988"/>
            <a:ext cx="4253389" cy="2693768"/>
          </a:xfrm>
          <a:prstGeom prst="rect">
            <a:avLst/>
          </a:prstGeom>
          <a:ln w="12700">
            <a:miter lim="400000"/>
          </a:ln>
        </p:spPr>
      </p:pic>
      <p:sp>
        <p:nvSpPr>
          <p:cNvPr id="432" name="bluemix.net"/>
          <p:cNvSpPr txBox="1"/>
          <p:nvPr/>
        </p:nvSpPr>
        <p:spPr>
          <a:xfrm>
            <a:off x="10017769" y="1935214"/>
            <a:ext cx="4348462" cy="101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6000">
                <a:solidFill>
                  <a:srgbClr val="DE4031"/>
                </a:solidFill>
                <a:latin typeface="Helvetica"/>
                <a:ea typeface="Helvetica"/>
                <a:cs typeface="Helvetica"/>
                <a:sym typeface="Helvetica"/>
                <a:hlinkClick r:id="rId4" invalidUrl="" action="" tgtFrame="" tooltip="" history="1" highlightClick="0" endSnd="0"/>
              </a:defRPr>
            </a:lvl1pPr>
          </a:lstStyle>
          <a:p>
            <a:pPr/>
            <a:r>
              <a:rPr>
                <a:hlinkClick r:id="rId4" invalidUrl="" action="" tgtFrame="" tooltip="" history="1" highlightClick="0" endSnd="0"/>
              </a:rPr>
              <a:t>bluemix.net</a:t>
            </a:r>
          </a:p>
        </p:txBody>
      </p:sp>
      <p:sp>
        <p:nvSpPr>
          <p:cNvPr id="433" name="@antonmc"/>
          <p:cNvSpPr txBox="1"/>
          <p:nvPr/>
        </p:nvSpPr>
        <p:spPr>
          <a:xfrm>
            <a:off x="10605641" y="10942585"/>
            <a:ext cx="3172719"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DE4031"/>
                </a:solidFill>
                <a:latin typeface="Menlo"/>
                <a:ea typeface="Menlo"/>
                <a:cs typeface="Menlo"/>
                <a:sym typeface="Menlo"/>
              </a:defRPr>
            </a:lvl1pPr>
          </a:lstStyle>
          <a:p>
            <a:pPr/>
            <a:r>
              <a:t>@antonmc</a:t>
            </a:r>
          </a:p>
        </p:txBody>
      </p:sp>
      <p:sp>
        <p:nvSpPr>
          <p:cNvPr id="434" name="https://github.com/IBM-Bluemix/ziggy"/>
          <p:cNvSpPr txBox="1"/>
          <p:nvPr/>
        </p:nvSpPr>
        <p:spPr>
          <a:xfrm>
            <a:off x="5253409" y="9386447"/>
            <a:ext cx="13877182"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DE4031"/>
                </a:solidFill>
                <a:latin typeface="Menlo"/>
                <a:ea typeface="Menlo"/>
                <a:cs typeface="Menlo"/>
                <a:sym typeface="Menlo"/>
                <a:hlinkClick r:id="rId5" invalidUrl="" action="" tgtFrame="" tooltip="" history="1" highlightClick="0" endSnd="0"/>
              </a:defRPr>
            </a:lvl1pPr>
          </a:lstStyle>
          <a:p>
            <a:pPr/>
            <a:r>
              <a:rPr>
                <a:hlinkClick r:id="rId5" invalidUrl="" action="" tgtFrame="" tooltip="" history="1" highlightClick="0" endSnd="0"/>
              </a:rPr>
              <a:t>https://github.com/IBM-Bluemix/ziggy</a:t>
            </a:r>
          </a:p>
        </p:txBody>
      </p:sp>
      <p:sp>
        <p:nvSpPr>
          <p:cNvPr id="435" name="`"/>
          <p:cNvSpPr txBox="1"/>
          <p:nvPr/>
        </p:nvSpPr>
        <p:spPr>
          <a:xfrm>
            <a:off x="12029120" y="7216729"/>
            <a:ext cx="325760"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FFF3FF"/>
                </a:solidFill>
                <a:latin typeface="Helvetica"/>
                <a:ea typeface="Helvetica"/>
                <a:cs typeface="Helvetica"/>
                <a:sym typeface="Helvetica"/>
              </a:defRPr>
            </a:lvl1pPr>
          </a:lstStyle>
          <a:p>
            <a:pPr/>
            <a:r>
              <a:t>`</a:t>
            </a:r>
          </a:p>
        </p:txBody>
      </p:sp>
      <p:sp>
        <p:nvSpPr>
          <p:cNvPr id="436"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
        <p:nvSpPr>
          <p:cNvPr id="437" name="ziggy.mybluemix.net"/>
          <p:cNvSpPr txBox="1"/>
          <p:nvPr/>
        </p:nvSpPr>
        <p:spPr>
          <a:xfrm>
            <a:off x="8502978" y="7665676"/>
            <a:ext cx="7378044"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u="sng">
                <a:solidFill>
                  <a:srgbClr val="DE4031"/>
                </a:solidFill>
                <a:latin typeface="Menlo"/>
                <a:ea typeface="Menlo"/>
                <a:cs typeface="Menlo"/>
                <a:sym typeface="Menlo"/>
                <a:hlinkClick r:id="rId6" invalidUrl="" action="" tgtFrame="" tooltip="" history="1" highlightClick="0" endSnd="0"/>
              </a:defRPr>
            </a:lvl1pPr>
          </a:lstStyle>
          <a:p>
            <a:pPr>
              <a:defRPr u="none"/>
            </a:pPr>
            <a:r>
              <a:rPr u="sng">
                <a:hlinkClick r:id="rId6" invalidUrl="" action="" tgtFrame="" tooltip="" history="1" highlightClick="0" endSnd="0"/>
              </a:rPr>
              <a:t>ziggy.mybluemix.net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0" presetID="19" grpId="1" fill="hold">
                                  <p:stCondLst>
                                    <p:cond delay="0"/>
                                  </p:stCondLst>
                                  <p:iterate type="el" backwards="0">
                                    <p:tmAbs val="0"/>
                                  </p:iterate>
                                  <p:childTnLst>
                                    <p:set>
                                      <p:cBhvr>
                                        <p:cTn id="6" fill="hold"/>
                                        <p:tgtEl>
                                          <p:spTgt spid="431"/>
                                        </p:tgtEl>
                                        <p:attrNameLst>
                                          <p:attrName>style.visibility</p:attrName>
                                        </p:attrNameLst>
                                      </p:cBhvr>
                                      <p:to>
                                        <p:strVal val="visible"/>
                                      </p:to>
                                    </p:set>
                                    <p:anim calcmode="lin" valueType="num">
                                      <p:cBhvr>
                                        <p:cTn id="7" dur="1500" fill="hold"/>
                                        <p:tgtEl>
                                          <p:spTgt spid="431"/>
                                        </p:tgtEl>
                                        <p:attrNameLst>
                                          <p:attrName>ppt_w</p:attrName>
                                        </p:attrNameLst>
                                      </p:cBhvr>
                                      <p:tavLst>
                                        <p:tav tm="0" fmla="#ppt_w*sin(2.5*pi*$)">
                                          <p:val>
                                            <p:fltVal val="0"/>
                                          </p:val>
                                        </p:tav>
                                        <p:tav tm="100000">
                                          <p:val>
                                            <p:fltVal val="1"/>
                                          </p:val>
                                        </p:tav>
                                      </p:tavLst>
                                    </p:anim>
                                    <p:anim calcmode="lin" valueType="num">
                                      <p:cBhvr>
                                        <p:cTn id="8" dur="1500" fill="hold"/>
                                        <p:tgtEl>
                                          <p:spTgt spid="4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1"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8"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149"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150" name="Confoo"/>
          <p:cNvSpPr txBox="1"/>
          <p:nvPr/>
        </p:nvSpPr>
        <p:spPr>
          <a:xfrm>
            <a:off x="23088767" y="13211988"/>
            <a:ext cx="91406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Confoo</a:t>
            </a:r>
          </a:p>
        </p:txBody>
      </p:sp>
      <p:pic>
        <p:nvPicPr>
          <p:cNvPr id="151" name="pasted-image.pdf" descr="pasted-image.pdf"/>
          <p:cNvPicPr>
            <a:picLocks noChangeAspect="1"/>
          </p:cNvPicPr>
          <p:nvPr/>
        </p:nvPicPr>
        <p:blipFill>
          <a:blip r:embed="rId3">
            <a:extLst/>
          </a:blip>
          <a:stretch>
            <a:fillRect/>
          </a:stretch>
        </p:blipFill>
        <p:spPr>
          <a:xfrm>
            <a:off x="10738023" y="1505297"/>
            <a:ext cx="2907954" cy="2907953"/>
          </a:xfrm>
          <a:prstGeom prst="rect">
            <a:avLst/>
          </a:prstGeom>
          <a:ln w="12700">
            <a:miter lim="400000"/>
          </a:ln>
        </p:spPr>
      </p:pic>
      <p:sp>
        <p:nvSpPr>
          <p:cNvPr id="152" name="Context"/>
          <p:cNvSpPr txBox="1"/>
          <p:nvPr/>
        </p:nvSpPr>
        <p:spPr>
          <a:xfrm>
            <a:off x="11010881" y="5378450"/>
            <a:ext cx="236223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DD4131"/>
                </a:solidFill>
                <a:latin typeface="Menlo"/>
                <a:ea typeface="Menlo"/>
                <a:cs typeface="Menlo"/>
                <a:sym typeface="Menlo"/>
              </a:defRPr>
            </a:lvl1pPr>
          </a:lstStyle>
          <a:p>
            <a:pPr/>
            <a:r>
              <a:t>Context</a:t>
            </a:r>
          </a:p>
        </p:txBody>
      </p:sp>
      <p:sp>
        <p:nvSpPr>
          <p:cNvPr id="153" name="Design"/>
          <p:cNvSpPr txBox="1"/>
          <p:nvPr/>
        </p:nvSpPr>
        <p:spPr>
          <a:xfrm>
            <a:off x="11171448" y="8933269"/>
            <a:ext cx="2041104"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DD4131"/>
                </a:solidFill>
                <a:latin typeface="Menlo"/>
                <a:ea typeface="Menlo"/>
                <a:cs typeface="Menlo"/>
                <a:sym typeface="Menlo"/>
              </a:defRPr>
            </a:lvl1pPr>
          </a:lstStyle>
          <a:p>
            <a:pPr/>
            <a:r>
              <a:t>Design</a:t>
            </a:r>
          </a:p>
        </p:txBody>
      </p:sp>
      <p:sp>
        <p:nvSpPr>
          <p:cNvPr id="154" name="Implementation"/>
          <p:cNvSpPr txBox="1"/>
          <p:nvPr/>
        </p:nvSpPr>
        <p:spPr>
          <a:xfrm>
            <a:off x="9886912" y="7763688"/>
            <a:ext cx="461017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DD4131"/>
                </a:solidFill>
                <a:latin typeface="Menlo"/>
                <a:ea typeface="Menlo"/>
                <a:cs typeface="Menlo"/>
                <a:sym typeface="Menlo"/>
              </a:defRPr>
            </a:lvl1pPr>
          </a:lstStyle>
          <a:p>
            <a:pPr/>
            <a:r>
              <a:t>Implementation</a:t>
            </a:r>
          </a:p>
        </p:txBody>
      </p:sp>
      <p:sp>
        <p:nvSpPr>
          <p:cNvPr id="155" name="Demo/Analysis"/>
          <p:cNvSpPr txBox="1"/>
          <p:nvPr/>
        </p:nvSpPr>
        <p:spPr>
          <a:xfrm>
            <a:off x="10047479" y="6559550"/>
            <a:ext cx="428904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DD4131"/>
                </a:solidFill>
                <a:latin typeface="Menlo"/>
                <a:ea typeface="Menlo"/>
                <a:cs typeface="Menlo"/>
                <a:sym typeface="Menlo"/>
              </a:defRPr>
            </a:lvl1pPr>
          </a:lstStyle>
          <a:p>
            <a:pPr/>
            <a:r>
              <a:t>Demo/Analysis</a:t>
            </a:r>
          </a:p>
        </p:txBody>
      </p:sp>
      <p:sp>
        <p:nvSpPr>
          <p:cNvPr id="156" name="Bigger Picture"/>
          <p:cNvSpPr txBox="1"/>
          <p:nvPr/>
        </p:nvSpPr>
        <p:spPr>
          <a:xfrm>
            <a:off x="9886912" y="10102850"/>
            <a:ext cx="461017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DD4131"/>
                </a:solidFill>
                <a:latin typeface="Menlo"/>
                <a:ea typeface="Menlo"/>
                <a:cs typeface="Menlo"/>
                <a:sym typeface="Menlo"/>
              </a:defRPr>
            </a:lvl1pPr>
          </a:lstStyle>
          <a:p>
            <a:pPr/>
            <a:r>
              <a:t>Bigger Picture</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151"/>
                                        </p:tgtEl>
                                        <p:attrNameLst>
                                          <p:attrName>style.visibility</p:attrName>
                                        </p:attrNameLst>
                                      </p:cBhvr>
                                      <p:to>
                                        <p:strVal val="visible"/>
                                      </p:to>
                                    </p:set>
                                    <p:anim calcmode="lin" valueType="num">
                                      <p:cBhvr>
                                        <p:cTn id="7" dur="750" fill="hold"/>
                                        <p:tgtEl>
                                          <p:spTgt spid="151"/>
                                        </p:tgtEl>
                                        <p:attrNameLst>
                                          <p:attrName>ppt_w</p:attrName>
                                        </p:attrNameLst>
                                      </p:cBhvr>
                                      <p:tavLst>
                                        <p:tav tm="0">
                                          <p:val>
                                            <p:fltVal val="0"/>
                                          </p:val>
                                        </p:tav>
                                        <p:tav tm="100000">
                                          <p:val>
                                            <p:strVal val="#ppt_w"/>
                                          </p:val>
                                        </p:tav>
                                      </p:tavLst>
                                    </p:anim>
                                    <p:anim calcmode="lin" valueType="num">
                                      <p:cBhvr>
                                        <p:cTn id="8" dur="750" fill="hold"/>
                                        <p:tgtEl>
                                          <p:spTgt spid="1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159"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
        <p:nvSpPr>
          <p:cNvPr id="160" name="ikˈspreSHən/…"/>
          <p:cNvSpPr txBox="1"/>
          <p:nvPr/>
        </p:nvSpPr>
        <p:spPr>
          <a:xfrm>
            <a:off x="5402905" y="5086349"/>
            <a:ext cx="13601642" cy="497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200">
                <a:latin typeface="Menlo"/>
                <a:ea typeface="Menlo"/>
                <a:cs typeface="Menlo"/>
                <a:sym typeface="Menlo"/>
              </a:defRPr>
            </a:pPr>
            <a:r>
              <a:t>ikˈspreSHən/</a:t>
            </a:r>
          </a:p>
          <a:p>
            <a:pPr algn="l">
              <a:defRPr i="1" sz="3000">
                <a:latin typeface="Menlo"/>
                <a:ea typeface="Menlo"/>
                <a:cs typeface="Menlo"/>
                <a:sym typeface="Menlo"/>
              </a:defRPr>
            </a:pPr>
            <a:r>
              <a:t>noun</a:t>
            </a:r>
          </a:p>
          <a:p>
            <a:pPr algn="l">
              <a:defRPr i="1" sz="3000">
                <a:latin typeface="Menlo"/>
                <a:ea typeface="Menlo"/>
                <a:cs typeface="Menlo"/>
                <a:sym typeface="Menlo"/>
              </a:defRPr>
            </a:pPr>
          </a:p>
          <a:p>
            <a:pPr algn="l">
              <a:defRPr sz="4000">
                <a:latin typeface="Menlo"/>
                <a:ea typeface="Menlo"/>
                <a:cs typeface="Menlo"/>
                <a:sym typeface="Menlo"/>
              </a:defRPr>
            </a:pPr>
            <a:r>
              <a:t>1. the process of making known one's thoughts or feelings.</a:t>
            </a:r>
          </a:p>
          <a:p>
            <a:pPr algn="l">
              <a:defRPr sz="4000">
                <a:latin typeface="Menlo"/>
                <a:ea typeface="Menlo"/>
                <a:cs typeface="Menlo"/>
                <a:sym typeface="Menlo"/>
              </a:defRPr>
            </a:pPr>
          </a:p>
          <a:p>
            <a:pPr algn="l">
              <a:defRPr sz="4000">
                <a:latin typeface="Menlo"/>
                <a:ea typeface="Menlo"/>
                <a:cs typeface="Menlo"/>
                <a:sym typeface="Menlo"/>
              </a:defRPr>
            </a:pPr>
            <a:r>
              <a:t>synonyms:	utterance, uttering, voicing, pronouncement, declaration, articulation, assertion, setting forth; </a:t>
            </a:r>
          </a:p>
        </p:txBody>
      </p:sp>
      <p:sp>
        <p:nvSpPr>
          <p:cNvPr id="161" name="ex·pres·sion"/>
          <p:cNvSpPr txBox="1"/>
          <p:nvPr/>
        </p:nvSpPr>
        <p:spPr>
          <a:xfrm>
            <a:off x="5379453" y="3651250"/>
            <a:ext cx="561945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6000">
                <a:solidFill>
                  <a:srgbClr val="DE4131"/>
                </a:solidFill>
                <a:latin typeface="Menlo"/>
                <a:ea typeface="Menlo"/>
                <a:cs typeface="Menlo"/>
                <a:sym typeface="Menlo"/>
              </a:defRPr>
            </a:lvl1pPr>
          </a:lstStyle>
          <a:p>
            <a:pPr/>
            <a:r>
              <a:t>ex·pres·sion</a:t>
            </a:r>
          </a:p>
        </p:txBody>
      </p:sp>
      <p:sp>
        <p:nvSpPr>
          <p:cNvPr id="162" name="Confoo"/>
          <p:cNvSpPr txBox="1"/>
          <p:nvPr/>
        </p:nvSpPr>
        <p:spPr>
          <a:xfrm>
            <a:off x="23088767" y="13211988"/>
            <a:ext cx="91406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Confoo</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4" name="@antonmc"/>
          <p:cNvSpPr txBox="1"/>
          <p:nvPr/>
        </p:nvSpPr>
        <p:spPr>
          <a:xfrm>
            <a:off x="11547109" y="13211988"/>
            <a:ext cx="128978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@antonmc</a:t>
            </a:r>
          </a:p>
        </p:txBody>
      </p:sp>
      <p:sp>
        <p:nvSpPr>
          <p:cNvPr id="165"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grpSp>
        <p:nvGrpSpPr>
          <p:cNvPr id="168" name="Group"/>
          <p:cNvGrpSpPr/>
          <p:nvPr/>
        </p:nvGrpSpPr>
        <p:grpSpPr>
          <a:xfrm>
            <a:off x="10529180" y="4823322"/>
            <a:ext cx="3096259" cy="5119892"/>
            <a:chOff x="688144" y="0"/>
            <a:chExt cx="3096257" cy="5119890"/>
          </a:xfrm>
        </p:grpSpPr>
        <p:pic>
          <p:nvPicPr>
            <p:cNvPr id="166" name="pasted-image.pdf" descr="pasted-image.pdf"/>
            <p:cNvPicPr>
              <a:picLocks noChangeAspect="1"/>
            </p:cNvPicPr>
            <p:nvPr/>
          </p:nvPicPr>
          <p:blipFill>
            <a:blip r:embed="rId3">
              <a:extLst/>
            </a:blip>
            <a:srcRect l="10959" t="29853" r="10959" b="10959"/>
            <a:stretch>
              <a:fillRect/>
            </a:stretch>
          </p:blipFill>
          <p:spPr>
            <a:xfrm>
              <a:off x="1243292" y="0"/>
              <a:ext cx="1985962" cy="2258117"/>
            </a:xfrm>
            <a:prstGeom prst="rect">
              <a:avLst/>
            </a:prstGeom>
            <a:ln w="12700" cap="flat">
              <a:noFill/>
              <a:miter lim="400000"/>
            </a:ln>
            <a:effectLst/>
          </p:spPr>
        </p:pic>
        <p:sp>
          <p:nvSpPr>
            <p:cNvPr id="167" name="Empathy for…"/>
            <p:cNvSpPr txBox="1"/>
            <p:nvPr/>
          </p:nvSpPr>
          <p:spPr>
            <a:xfrm>
              <a:off x="688144" y="4129290"/>
              <a:ext cx="3096258"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sz="3000">
                  <a:solidFill>
                    <a:srgbClr val="DE4131"/>
                  </a:solidFill>
                  <a:latin typeface="Menlo"/>
                  <a:ea typeface="Menlo"/>
                  <a:cs typeface="Menlo"/>
                  <a:sym typeface="Menlo"/>
                </a:defRPr>
              </a:pPr>
              <a:r>
                <a:t>Empathy for </a:t>
              </a:r>
            </a:p>
            <a:p>
              <a:pPr>
                <a:defRPr b="1" sz="3000">
                  <a:solidFill>
                    <a:srgbClr val="DE4131"/>
                  </a:solidFill>
                  <a:latin typeface="Menlo"/>
                  <a:ea typeface="Menlo"/>
                  <a:cs typeface="Menlo"/>
                  <a:sym typeface="Menlo"/>
                </a:defRPr>
              </a:pPr>
              <a:r>
                <a:t>our users</a:t>
              </a:r>
            </a:p>
          </p:txBody>
        </p:sp>
      </p:grpSp>
      <p:sp>
        <p:nvSpPr>
          <p:cNvPr id="169" name="ex·pres·sion"/>
          <p:cNvSpPr txBox="1"/>
          <p:nvPr/>
        </p:nvSpPr>
        <p:spPr>
          <a:xfrm>
            <a:off x="9382273" y="1104900"/>
            <a:ext cx="5619454"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6000">
                <a:solidFill>
                  <a:srgbClr val="DE4131"/>
                </a:solidFill>
                <a:latin typeface="Menlo"/>
                <a:ea typeface="Menlo"/>
                <a:cs typeface="Menlo"/>
                <a:sym typeface="Menlo"/>
              </a:defRPr>
            </a:lvl1pPr>
          </a:lstStyle>
          <a:p>
            <a:pPr/>
            <a:r>
              <a:t>ex·pres·sion</a:t>
            </a:r>
          </a:p>
        </p:txBody>
      </p:sp>
      <p:grpSp>
        <p:nvGrpSpPr>
          <p:cNvPr id="172" name="Group"/>
          <p:cNvGrpSpPr/>
          <p:nvPr/>
        </p:nvGrpSpPr>
        <p:grpSpPr>
          <a:xfrm>
            <a:off x="16886578" y="4959451"/>
            <a:ext cx="3096259" cy="5206013"/>
            <a:chOff x="0" y="0"/>
            <a:chExt cx="3096257" cy="5206012"/>
          </a:xfrm>
        </p:grpSpPr>
        <p:pic>
          <p:nvPicPr>
            <p:cNvPr id="170" name="pasted-image.pdf" descr="pasted-image.pdf"/>
            <p:cNvPicPr>
              <a:picLocks noChangeAspect="1"/>
            </p:cNvPicPr>
            <p:nvPr/>
          </p:nvPicPr>
          <p:blipFill>
            <a:blip r:embed="rId4">
              <a:extLst/>
            </a:blip>
            <a:stretch>
              <a:fillRect/>
            </a:stretch>
          </p:blipFill>
          <p:spPr>
            <a:xfrm>
              <a:off x="555147" y="0"/>
              <a:ext cx="1985962" cy="1985961"/>
            </a:xfrm>
            <a:prstGeom prst="rect">
              <a:avLst/>
            </a:prstGeom>
            <a:ln w="12700" cap="flat">
              <a:noFill/>
              <a:miter lim="400000"/>
            </a:ln>
            <a:effectLst/>
          </p:spPr>
        </p:pic>
        <p:sp>
          <p:nvSpPr>
            <p:cNvPr id="171" name="Software as…"/>
            <p:cNvSpPr txBox="1"/>
            <p:nvPr/>
          </p:nvSpPr>
          <p:spPr>
            <a:xfrm>
              <a:off x="-1" y="3770912"/>
              <a:ext cx="3096259" cy="1435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sz="3000">
                  <a:solidFill>
                    <a:srgbClr val="DE4131"/>
                  </a:solidFill>
                  <a:latin typeface="Menlo"/>
                  <a:ea typeface="Menlo"/>
                  <a:cs typeface="Menlo"/>
                  <a:sym typeface="Menlo"/>
                </a:defRPr>
              </a:pPr>
              <a:r>
                <a:t>Software as</a:t>
              </a:r>
            </a:p>
            <a:p>
              <a:pPr>
                <a:defRPr b="1" sz="3000">
                  <a:solidFill>
                    <a:srgbClr val="DE4131"/>
                  </a:solidFill>
                  <a:latin typeface="Menlo"/>
                  <a:ea typeface="Menlo"/>
                  <a:cs typeface="Menlo"/>
                  <a:sym typeface="Menlo"/>
                </a:defRPr>
              </a:pPr>
              <a:r>
                <a:t>a medium of </a:t>
              </a:r>
            </a:p>
            <a:p>
              <a:pPr>
                <a:defRPr b="1" sz="3000">
                  <a:solidFill>
                    <a:srgbClr val="DE4131"/>
                  </a:solidFill>
                  <a:latin typeface="Menlo"/>
                  <a:ea typeface="Menlo"/>
                  <a:cs typeface="Menlo"/>
                  <a:sym typeface="Menlo"/>
                </a:defRPr>
              </a:pPr>
              <a:r>
                <a:t>expression</a:t>
              </a:r>
            </a:p>
          </p:txBody>
        </p:sp>
      </p:grpSp>
      <p:grpSp>
        <p:nvGrpSpPr>
          <p:cNvPr id="175" name="Group"/>
          <p:cNvGrpSpPr/>
          <p:nvPr/>
        </p:nvGrpSpPr>
        <p:grpSpPr>
          <a:xfrm>
            <a:off x="4401164" y="3550535"/>
            <a:ext cx="2866877" cy="6392679"/>
            <a:chOff x="0" y="0"/>
            <a:chExt cx="2866876" cy="6392677"/>
          </a:xfrm>
        </p:grpSpPr>
        <p:pic>
          <p:nvPicPr>
            <p:cNvPr id="173" name="pasted-image.pdf" descr="pasted-image.pdf"/>
            <p:cNvPicPr>
              <a:picLocks noChangeAspect="1"/>
            </p:cNvPicPr>
            <p:nvPr/>
          </p:nvPicPr>
          <p:blipFill>
            <a:blip r:embed="rId5">
              <a:extLst/>
            </a:blip>
            <a:stretch>
              <a:fillRect/>
            </a:stretch>
          </p:blipFill>
          <p:spPr>
            <a:xfrm>
              <a:off x="752171" y="0"/>
              <a:ext cx="1362534" cy="4803793"/>
            </a:xfrm>
            <a:prstGeom prst="rect">
              <a:avLst/>
            </a:prstGeom>
            <a:ln w="12700" cap="flat">
              <a:noFill/>
              <a:miter lim="400000"/>
            </a:ln>
            <a:effectLst/>
          </p:spPr>
        </p:pic>
        <p:sp>
          <p:nvSpPr>
            <p:cNvPr id="174" name="Analysis of…"/>
            <p:cNvSpPr txBox="1"/>
            <p:nvPr/>
          </p:nvSpPr>
          <p:spPr>
            <a:xfrm>
              <a:off x="-1" y="5402077"/>
              <a:ext cx="2866878"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sz="3000">
                  <a:solidFill>
                    <a:srgbClr val="DE4131"/>
                  </a:solidFill>
                  <a:latin typeface="Menlo"/>
                  <a:ea typeface="Menlo"/>
                  <a:cs typeface="Menlo"/>
                  <a:sym typeface="Menlo"/>
                </a:defRPr>
              </a:pPr>
              <a:r>
                <a:t>Analysis of</a:t>
              </a:r>
            </a:p>
            <a:p>
              <a:pPr>
                <a:defRPr b="1" sz="3000">
                  <a:solidFill>
                    <a:srgbClr val="DE4131"/>
                  </a:solidFill>
                  <a:latin typeface="Menlo"/>
                  <a:ea typeface="Menlo"/>
                  <a:cs typeface="Menlo"/>
                  <a:sym typeface="Menlo"/>
                </a:defRPr>
              </a:pPr>
              <a:r>
                <a:t>written work</a:t>
              </a:r>
            </a:p>
          </p:txBody>
        </p:sp>
      </p:grpSp>
      <p:sp>
        <p:nvSpPr>
          <p:cNvPr id="176" name="Confoo"/>
          <p:cNvSpPr txBox="1"/>
          <p:nvPr/>
        </p:nvSpPr>
        <p:spPr>
          <a:xfrm>
            <a:off x="23088767" y="13211988"/>
            <a:ext cx="914066"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Confoo</a:t>
            </a:r>
          </a:p>
        </p:txBody>
      </p:sp>
      <p:sp>
        <p:nvSpPr>
          <p:cNvPr id="177" name="digital literacy"/>
          <p:cNvSpPr txBox="1"/>
          <p:nvPr/>
        </p:nvSpPr>
        <p:spPr>
          <a:xfrm>
            <a:off x="10185108" y="2221161"/>
            <a:ext cx="3784403"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solidFill>
                  <a:srgbClr val="DD4131"/>
                </a:solidFill>
                <a:latin typeface="Menlo"/>
                <a:ea typeface="Menlo"/>
                <a:cs typeface="Menlo"/>
                <a:sym typeface="Menlo"/>
              </a:defRPr>
            </a:lvl1pPr>
          </a:lstStyle>
          <a:p>
            <a:pPr/>
            <a:r>
              <a:t>digital literacy</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Rectangle"/>
          <p:cNvSpPr/>
          <p:nvPr/>
        </p:nvSpPr>
        <p:spPr>
          <a:xfrm>
            <a:off x="-33868" y="-1"/>
            <a:ext cx="24451735" cy="13716003"/>
          </a:xfrm>
          <a:prstGeom prst="rect">
            <a:avLst/>
          </a:prstGeom>
          <a:solidFill>
            <a:srgbClr val="000000"/>
          </a:solidFill>
          <a:ln w="12700">
            <a:miter lim="400000"/>
          </a:ln>
        </p:spPr>
        <p:txBody>
          <a:bodyPr lIns="121919" tIns="121919" rIns="121919" bIns="121919"/>
          <a:lstStyle/>
          <a:p>
            <a:pPr algn="l" defTabSz="1219200">
              <a:defRPr sz="4800">
                <a:latin typeface="Arial"/>
                <a:ea typeface="Arial"/>
                <a:cs typeface="Arial"/>
                <a:sym typeface="Arial"/>
              </a:defRPr>
            </a:pPr>
          </a:p>
        </p:txBody>
      </p:sp>
      <p:pic>
        <p:nvPicPr>
          <p:cNvPr id="180" name="David Bowie Tribute l The BRIT Awards 2016.mp4" descr="David Bowie Tribute l The BRIT Awards 2016.mp4"/>
          <p:cNvPicPr>
            <a:picLocks noChangeAspect="0"/>
          </p:cNvPicPr>
          <p:nvPr>
            <p:ph type="pic" idx="13"/>
            <a:videoFile r:link="rId2"/>
            <p:extLst>
              <p:ext uri="{DAA4B4D4-6D71-4841-9C94-3DE7FCFB9230}">
                <p14:media xmlns:p14="http://schemas.microsoft.com/office/powerpoint/2010/main" r:embed="rId3"/>
              </p:ext>
            </p:extLst>
          </p:nvPr>
        </p:nvPicPr>
        <p:blipFill>
          <a:blip r:embed="rId4">
            <a:extLst/>
          </a:blip>
          <a:stretch>
            <a:fillRect/>
          </a:stretch>
        </p:blipFill>
        <p:spPr>
          <a:xfrm>
            <a:off x="33866" y="-1"/>
            <a:ext cx="24384001" cy="13716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8800008" fill="hold"/>
                                        <p:tgtEl>
                                          <p:spTgt spid="18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0"/>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antonmc"/>
          <p:cNvSpPr txBox="1"/>
          <p:nvPr/>
        </p:nvSpPr>
        <p:spPr>
          <a:xfrm>
            <a:off x="11481804" y="13199288"/>
            <a:ext cx="1420392"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solidFill>
                  <a:srgbClr val="53585F"/>
                </a:solidFill>
                <a:latin typeface="Helvetica"/>
                <a:ea typeface="Helvetica"/>
                <a:cs typeface="Helvetica"/>
                <a:sym typeface="Helvetica"/>
              </a:defRPr>
            </a:lvl1pPr>
          </a:lstStyle>
          <a:p>
            <a:pPr/>
            <a:r>
              <a:t>@antonmc</a:t>
            </a:r>
          </a:p>
        </p:txBody>
      </p:sp>
      <p:pic>
        <p:nvPicPr>
          <p:cNvPr id="183" name="pasted-image.pdf" descr="pasted-image.pdf"/>
          <p:cNvPicPr>
            <a:picLocks noChangeAspect="1"/>
          </p:cNvPicPr>
          <p:nvPr/>
        </p:nvPicPr>
        <p:blipFill>
          <a:blip r:embed="rId3">
            <a:extLst/>
          </a:blip>
          <a:stretch>
            <a:fillRect/>
          </a:stretch>
        </p:blipFill>
        <p:spPr>
          <a:xfrm>
            <a:off x="11291849" y="3829646"/>
            <a:ext cx="1800302" cy="5650308"/>
          </a:xfrm>
          <a:prstGeom prst="rect">
            <a:avLst/>
          </a:prstGeom>
          <a:ln w="12700">
            <a:miter lim="400000"/>
          </a:ln>
        </p:spPr>
      </p:pic>
      <p:sp>
        <p:nvSpPr>
          <p:cNvPr id="184"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
        <p:nvSpPr>
          <p:cNvPr id="185"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Tree>
  </p:cSld>
  <p:clrMapOvr>
    <a:masterClrMapping/>
  </p:clrMapOvr>
  <mc:AlternateContent xmlns:mc="http://schemas.openxmlformats.org/markup-compatibility/2006">
    <mc:Choice xmlns:p14="http://schemas.microsoft.com/office/powerpoint/2010/main" Requires="p14">
      <p:transition spd="slow" advClick="0" advTm="0" p14:dur="20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antonmc"/>
          <p:cNvSpPr txBox="1"/>
          <p:nvPr/>
        </p:nvSpPr>
        <p:spPr>
          <a:xfrm>
            <a:off x="11481804" y="13199288"/>
            <a:ext cx="1420392"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000">
                <a:solidFill>
                  <a:srgbClr val="53585F"/>
                </a:solidFill>
                <a:latin typeface="Helvetica"/>
                <a:ea typeface="Helvetica"/>
                <a:cs typeface="Helvetica"/>
                <a:sym typeface="Helvetica"/>
              </a:defRPr>
            </a:lvl1pPr>
          </a:lstStyle>
          <a:p>
            <a:pPr/>
            <a:r>
              <a:t>@antonmc</a:t>
            </a:r>
          </a:p>
        </p:txBody>
      </p:sp>
      <p:pic>
        <p:nvPicPr>
          <p:cNvPr id="188" name="pasted-image.pdf" descr="pasted-image.pdf"/>
          <p:cNvPicPr>
            <a:picLocks noChangeAspect="1"/>
          </p:cNvPicPr>
          <p:nvPr/>
        </p:nvPicPr>
        <p:blipFill>
          <a:blip r:embed="rId3">
            <a:extLst/>
          </a:blip>
          <a:stretch>
            <a:fillRect/>
          </a:stretch>
        </p:blipFill>
        <p:spPr>
          <a:xfrm>
            <a:off x="10104180" y="3982046"/>
            <a:ext cx="1800302" cy="5650308"/>
          </a:xfrm>
          <a:prstGeom prst="rect">
            <a:avLst/>
          </a:prstGeom>
          <a:ln w="12700">
            <a:miter lim="400000"/>
          </a:ln>
        </p:spPr>
      </p:pic>
      <p:pic>
        <p:nvPicPr>
          <p:cNvPr id="189" name="pasted-image.pdf" descr="pasted-image.pdf"/>
          <p:cNvPicPr>
            <a:picLocks noChangeAspect="1"/>
          </p:cNvPicPr>
          <p:nvPr/>
        </p:nvPicPr>
        <p:blipFill>
          <a:blip r:embed="rId4">
            <a:extLst/>
          </a:blip>
          <a:stretch>
            <a:fillRect/>
          </a:stretch>
        </p:blipFill>
        <p:spPr>
          <a:xfrm>
            <a:off x="12605642" y="3716229"/>
            <a:ext cx="1674178" cy="5902542"/>
          </a:xfrm>
          <a:prstGeom prst="rect">
            <a:avLst/>
          </a:prstGeom>
          <a:ln w="12700">
            <a:miter lim="400000"/>
          </a:ln>
        </p:spPr>
      </p:pic>
      <p:sp>
        <p:nvSpPr>
          <p:cNvPr id="190" name="DevTeach"/>
          <p:cNvSpPr txBox="1"/>
          <p:nvPr/>
        </p:nvSpPr>
        <p:spPr>
          <a:xfrm>
            <a:off x="22957054" y="13211988"/>
            <a:ext cx="117749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DevTeach</a:t>
            </a:r>
          </a:p>
        </p:txBody>
      </p:sp>
      <p:sp>
        <p:nvSpPr>
          <p:cNvPr id="191" name="Natural language analysis of Bowie personas"/>
          <p:cNvSpPr txBox="1"/>
          <p:nvPr/>
        </p:nvSpPr>
        <p:spPr>
          <a:xfrm>
            <a:off x="456474" y="13211988"/>
            <a:ext cx="5030652"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solidFill>
                  <a:srgbClr val="53585F"/>
                </a:solidFill>
                <a:latin typeface="Helvetica"/>
                <a:ea typeface="Helvetica"/>
                <a:cs typeface="Helvetica"/>
                <a:sym typeface="Helvetica"/>
              </a:defRPr>
            </a:lvl1pPr>
          </a:lstStyle>
          <a:p>
            <a:pPr/>
            <a:r>
              <a:t>Natural language analysis of Bowie personas</a:t>
            </a:r>
          </a:p>
        </p:txBody>
      </p:sp>
    </p:spTree>
  </p:cSld>
  <p:clrMapOvr>
    <a:masterClrMapping/>
  </p:clrMapOvr>
  <mc:AlternateContent xmlns:mc="http://schemas.openxmlformats.org/markup-compatibility/2006">
    <mc:Choice xmlns:p14="http://schemas.microsoft.com/office/powerpoint/2010/main" Requires="p14">
      <p:transition spd="med" advClick="0" advTm="0" p14:dur="1000">
        <p:dissolve/>
      </p:transition>
    </mc:Choice>
    <mc:Fallback>
      <p:transition spd="med">
        <p:fade/>
      </p:transition>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